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9"/>
  </p:notesMasterIdLst>
  <p:handoutMasterIdLst>
    <p:handoutMasterId r:id="rId20"/>
  </p:handoutMasterIdLst>
  <p:sldIdLst>
    <p:sldId id="1108" r:id="rId2"/>
    <p:sldId id="1180" r:id="rId3"/>
    <p:sldId id="1177" r:id="rId4"/>
    <p:sldId id="1181" r:id="rId5"/>
    <p:sldId id="1182" r:id="rId6"/>
    <p:sldId id="1174" r:id="rId7"/>
    <p:sldId id="1157" r:id="rId8"/>
    <p:sldId id="1183" r:id="rId9"/>
    <p:sldId id="1184" r:id="rId10"/>
    <p:sldId id="1132" r:id="rId11"/>
    <p:sldId id="1185" r:id="rId12"/>
    <p:sldId id="1186" r:id="rId13"/>
    <p:sldId id="1190" r:id="rId14"/>
    <p:sldId id="1191" r:id="rId15"/>
    <p:sldId id="1192" r:id="rId16"/>
    <p:sldId id="1193" r:id="rId17"/>
    <p:sldId id="1168" r:id="rId18"/>
  </p:sldIdLst>
  <p:sldSz cx="9144000" cy="6480175"/>
  <p:notesSz cx="9926638" cy="6797675"/>
  <p:custDataLst>
    <p:tags r:id="rId21"/>
  </p:custDataLst>
  <p:defaultTextStyle>
    <a:defPPr>
      <a:defRPr lang="fr-FR"/>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548">
          <p15:clr>
            <a:srgbClr val="A4A3A4"/>
          </p15:clr>
        </p15:guide>
        <p15:guide id="2" orient="horz" pos="46">
          <p15:clr>
            <a:srgbClr val="A4A3A4"/>
          </p15:clr>
        </p15:guide>
        <p15:guide id="3" pos="5759">
          <p15:clr>
            <a:srgbClr val="A4A3A4"/>
          </p15:clr>
        </p15:guide>
      </p15:sldGuideLst>
    </p:ext>
    <p:ext uri="{2D200454-40CA-4A62-9FC3-DE9A4176ACB9}">
      <p15:notesGuideLst xmlns="" xmlns:p15="http://schemas.microsoft.com/office/powerpoint/2012/main">
        <p15:guide id="1" orient="horz" pos="214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024"/>
    <a:srgbClr val="3976BA"/>
    <a:srgbClr val="CCFF99"/>
    <a:srgbClr val="660066"/>
    <a:srgbClr val="709800"/>
    <a:srgbClr val="99CC00"/>
    <a:srgbClr val="FFCC99"/>
    <a:srgbClr val="B000B0"/>
    <a:srgbClr val="C9FF31"/>
    <a:srgbClr val="DEF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5" autoAdjust="0"/>
    <p:restoredTop sz="94083" autoAdjust="0"/>
  </p:normalViewPr>
  <p:slideViewPr>
    <p:cSldViewPr>
      <p:cViewPr>
        <p:scale>
          <a:sx n="60" d="100"/>
          <a:sy n="60" d="100"/>
        </p:scale>
        <p:origin x="-960" y="-114"/>
      </p:cViewPr>
      <p:guideLst>
        <p:guide orient="horz" pos="1548"/>
        <p:guide orient="horz" pos="4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78"/>
    </p:cViewPr>
  </p:sorterViewPr>
  <p:notesViewPr>
    <p:cSldViewPr snapToGrid="0">
      <p:cViewPr varScale="1">
        <p:scale>
          <a:sx n="76" d="100"/>
          <a:sy n="76" d="100"/>
        </p:scale>
        <p:origin x="1704" y="84"/>
      </p:cViewPr>
      <p:guideLst>
        <p:guide orient="horz" pos="2140"/>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Feuil1!$B$1</c:f>
              <c:strCache>
                <c:ptCount val="1"/>
                <c:pt idx="0">
                  <c:v>äge</c:v>
                </c:pt>
              </c:strCache>
            </c:strRef>
          </c:tx>
          <c:spPr>
            <a:solidFill>
              <a:srgbClr val="3976BA"/>
            </a:solidFill>
          </c:spPr>
          <c:invertIfNegative val="0"/>
          <c:dLbls>
            <c:spPr>
              <a:noFill/>
              <a:ln>
                <a:noFill/>
              </a:ln>
              <a:effectLst/>
            </c:spPr>
            <c:txPr>
              <a:bodyPr/>
              <a:lstStyle/>
              <a:p>
                <a:pPr>
                  <a:defRPr sz="1000">
                    <a:latin typeface="Cambria"/>
                    <a:cs typeface="Cambria"/>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Feuil1!$A$2:$A$7</c:f>
              <c:strCache>
                <c:ptCount val="6"/>
                <c:pt idx="0">
                  <c:v>&gt; 65 </c:v>
                </c:pt>
                <c:pt idx="1">
                  <c:v>50 - 65 </c:v>
                </c:pt>
                <c:pt idx="2">
                  <c:v>35 - 50 </c:v>
                </c:pt>
                <c:pt idx="3">
                  <c:v>25 - 35 </c:v>
                </c:pt>
                <c:pt idx="4">
                  <c:v>18 - 25 </c:v>
                </c:pt>
                <c:pt idx="5">
                  <c:v>&lt; 18 </c:v>
                </c:pt>
              </c:strCache>
            </c:strRef>
          </c:cat>
          <c:val>
            <c:numRef>
              <c:f>Feuil1!$B$2:$B$7</c:f>
              <c:numCache>
                <c:formatCode>0%</c:formatCode>
                <c:ptCount val="6"/>
                <c:pt idx="0">
                  <c:v>0.03</c:v>
                </c:pt>
                <c:pt idx="1">
                  <c:v>0.18</c:v>
                </c:pt>
                <c:pt idx="2">
                  <c:v>0.36</c:v>
                </c:pt>
                <c:pt idx="3">
                  <c:v>0.28000000000000003</c:v>
                </c:pt>
                <c:pt idx="4">
                  <c:v>0.14000000000000001</c:v>
                </c:pt>
                <c:pt idx="5">
                  <c:v>0.01</c:v>
                </c:pt>
              </c:numCache>
            </c:numRef>
          </c:val>
        </c:ser>
        <c:dLbls>
          <c:showLegendKey val="0"/>
          <c:showVal val="0"/>
          <c:showCatName val="0"/>
          <c:showSerName val="0"/>
          <c:showPercent val="0"/>
          <c:showBubbleSize val="0"/>
        </c:dLbls>
        <c:gapWidth val="150"/>
        <c:axId val="108072320"/>
        <c:axId val="108172416"/>
      </c:barChart>
      <c:catAx>
        <c:axId val="108072320"/>
        <c:scaling>
          <c:orientation val="minMax"/>
        </c:scaling>
        <c:delete val="0"/>
        <c:axPos val="l"/>
        <c:numFmt formatCode="General" sourceLinked="0"/>
        <c:majorTickMark val="out"/>
        <c:minorTickMark val="none"/>
        <c:tickLblPos val="nextTo"/>
        <c:txPr>
          <a:bodyPr/>
          <a:lstStyle/>
          <a:p>
            <a:pPr>
              <a:defRPr sz="1000">
                <a:latin typeface="Calibri"/>
                <a:cs typeface="Calibri"/>
              </a:defRPr>
            </a:pPr>
            <a:endParaRPr lang="fr-FR"/>
          </a:p>
        </c:txPr>
        <c:crossAx val="108172416"/>
        <c:crosses val="autoZero"/>
        <c:auto val="1"/>
        <c:lblAlgn val="ctr"/>
        <c:lblOffset val="100"/>
        <c:noMultiLvlLbl val="0"/>
      </c:catAx>
      <c:valAx>
        <c:axId val="108172416"/>
        <c:scaling>
          <c:orientation val="minMax"/>
        </c:scaling>
        <c:delete val="1"/>
        <c:axPos val="b"/>
        <c:numFmt formatCode="0%" sourceLinked="1"/>
        <c:majorTickMark val="out"/>
        <c:minorTickMark val="none"/>
        <c:tickLblPos val="nextTo"/>
        <c:crossAx val="10807232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2163399469024514E-2"/>
          <c:y val="0.13888878168091975"/>
          <c:w val="0.9665506514601826"/>
          <c:h val="0.78344856474688074"/>
        </c:manualLayout>
      </c:layout>
      <c:barChart>
        <c:barDir val="col"/>
        <c:grouping val="clustered"/>
        <c:varyColors val="0"/>
        <c:ser>
          <c:idx val="0"/>
          <c:order val="0"/>
          <c:tx>
            <c:strRef>
              <c:f>Feuil1!$B$1</c:f>
              <c:strCache>
                <c:ptCount val="1"/>
                <c:pt idx="0">
                  <c:v>Enquête 2014</c:v>
                </c:pt>
              </c:strCache>
            </c:strRef>
          </c:tx>
          <c:spPr>
            <a:solidFill>
              <a:schemeClr val="bg2"/>
            </a:solidFill>
          </c:spPr>
          <c:invertIfNegative val="0"/>
          <c:dLbls>
            <c:dLbl>
              <c:idx val="4"/>
              <c:delete val="1"/>
            </c:dLbl>
            <c:dLbl>
              <c:idx val="5"/>
              <c:delete val="1"/>
            </c:dLbl>
            <c:showLegendKey val="0"/>
            <c:showVal val="1"/>
            <c:showCatName val="0"/>
            <c:showSerName val="0"/>
            <c:showPercent val="0"/>
            <c:showBubbleSize val="0"/>
            <c:showLeaderLines val="0"/>
          </c:dLbls>
          <c:cat>
            <c:strRef>
              <c:f>Feuil1!$A$2:$A$4</c:f>
              <c:strCache>
                <c:ptCount val="3"/>
                <c:pt idx="0">
                  <c:v>Moyenne des apprenants</c:v>
                </c:pt>
                <c:pt idx="1">
                  <c:v>Personnes en recherche d'emplois</c:v>
                </c:pt>
                <c:pt idx="2">
                  <c:v>Résidents africains</c:v>
                </c:pt>
              </c:strCache>
            </c:strRef>
          </c:cat>
          <c:val>
            <c:numRef>
              <c:f>Feuil1!$B$2:$B$4</c:f>
              <c:numCache>
                <c:formatCode>0%</c:formatCode>
                <c:ptCount val="3"/>
                <c:pt idx="0">
                  <c:v>0.5</c:v>
                </c:pt>
                <c:pt idx="1">
                  <c:v>0.66</c:v>
                </c:pt>
                <c:pt idx="2">
                  <c:v>0.82</c:v>
                </c:pt>
              </c:numCache>
            </c:numRef>
          </c:val>
        </c:ser>
        <c:ser>
          <c:idx val="1"/>
          <c:order val="1"/>
          <c:tx>
            <c:strRef>
              <c:f>Feuil1!$C$1</c:f>
              <c:strCache>
                <c:ptCount val="1"/>
                <c:pt idx="0">
                  <c:v>Enquête 2015</c:v>
                </c:pt>
              </c:strCache>
            </c:strRef>
          </c:tx>
          <c:spPr>
            <a:solidFill>
              <a:srgbClr val="3976BA"/>
            </a:solidFill>
          </c:spPr>
          <c:invertIfNegative val="0"/>
          <c:cat>
            <c:strRef>
              <c:f>Feuil1!$A$2:$A$4</c:f>
              <c:strCache>
                <c:ptCount val="3"/>
                <c:pt idx="0">
                  <c:v>Moyenne des apprenants</c:v>
                </c:pt>
                <c:pt idx="1">
                  <c:v>Personnes en recherche d'emplois</c:v>
                </c:pt>
                <c:pt idx="2">
                  <c:v>Résidents africains</c:v>
                </c:pt>
              </c:strCache>
            </c:strRef>
          </c:cat>
          <c:val>
            <c:numRef>
              <c:f>Feuil1!$C$2:$C$4</c:f>
              <c:numCache>
                <c:formatCode>0%</c:formatCode>
                <c:ptCount val="3"/>
                <c:pt idx="0">
                  <c:v>0.54</c:v>
                </c:pt>
                <c:pt idx="1">
                  <c:v>0.69</c:v>
                </c:pt>
                <c:pt idx="2">
                  <c:v>0.85</c:v>
                </c:pt>
              </c:numCache>
            </c:numRef>
          </c:val>
        </c:ser>
        <c:dLbls>
          <c:showLegendKey val="0"/>
          <c:showVal val="1"/>
          <c:showCatName val="0"/>
          <c:showSerName val="0"/>
          <c:showPercent val="0"/>
          <c:showBubbleSize val="0"/>
        </c:dLbls>
        <c:gapWidth val="150"/>
        <c:overlap val="-25"/>
        <c:axId val="108806144"/>
        <c:axId val="108807680"/>
      </c:barChart>
      <c:catAx>
        <c:axId val="108806144"/>
        <c:scaling>
          <c:orientation val="minMax"/>
        </c:scaling>
        <c:delete val="0"/>
        <c:axPos val="b"/>
        <c:majorTickMark val="none"/>
        <c:minorTickMark val="none"/>
        <c:tickLblPos val="nextTo"/>
        <c:crossAx val="108807680"/>
        <c:crosses val="autoZero"/>
        <c:auto val="1"/>
        <c:lblAlgn val="ctr"/>
        <c:lblOffset val="100"/>
        <c:noMultiLvlLbl val="0"/>
      </c:catAx>
      <c:valAx>
        <c:axId val="108807680"/>
        <c:scaling>
          <c:orientation val="minMax"/>
        </c:scaling>
        <c:delete val="1"/>
        <c:axPos val="l"/>
        <c:numFmt formatCode="0%" sourceLinked="1"/>
        <c:majorTickMark val="none"/>
        <c:minorTickMark val="none"/>
        <c:tickLblPos val="nextTo"/>
        <c:crossAx val="108806144"/>
        <c:crosses val="autoZero"/>
        <c:crossBetween val="between"/>
      </c:valAx>
    </c:plotArea>
    <c:legend>
      <c:legendPos val="t"/>
      <c:layout/>
      <c:overlay val="0"/>
    </c:legend>
    <c:plotVisOnly val="1"/>
    <c:dispBlanksAs val="gap"/>
    <c:showDLblsOverMax val="0"/>
  </c:chart>
  <c:txPr>
    <a:bodyPr/>
    <a:lstStyle/>
    <a:p>
      <a:pPr>
        <a:defRPr sz="1200">
          <a:latin typeface="Calibri"/>
          <a:cs typeface="Calibri"/>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EB2D2-7FA3-4E4B-B9D6-5B4FC6085F27}" type="doc">
      <dgm:prSet loTypeId="urn:microsoft.com/office/officeart/2005/8/layout/hProcess11" loCatId="process" qsTypeId="urn:microsoft.com/office/officeart/2005/8/quickstyle/simple1" qsCatId="simple" csTypeId="urn:microsoft.com/office/officeart/2005/8/colors/accent1_2" csCatId="accent1" phldr="1"/>
      <dgm:spPr/>
    </dgm:pt>
    <dgm:pt modelId="{A6D98AE5-587C-487F-BDDD-F556048B09C1}">
      <dgm:prSet phldrT="[Texte]" custT="1"/>
      <dgm:spPr/>
      <dgm:t>
        <a:bodyPr/>
        <a:lstStyle/>
        <a:p>
          <a:r>
            <a:rPr lang="en-US" sz="2000" noProof="0" dirty="0" err="1" smtClean="0">
              <a:latin typeface="Calibri" panose="020F0502020204030204" pitchFamily="34" charset="0"/>
            </a:rPr>
            <a:t>Juin</a:t>
          </a:r>
          <a:r>
            <a:rPr lang="en-US" sz="2000" noProof="0" dirty="0" smtClean="0">
              <a:latin typeface="Calibri" panose="020F0502020204030204" pitchFamily="34" charset="0"/>
            </a:rPr>
            <a:t> 2013</a:t>
          </a:r>
          <a:endParaRPr lang="en-US" sz="2000" noProof="0" dirty="0">
            <a:latin typeface="Calibri" panose="020F0502020204030204" pitchFamily="34" charset="0"/>
          </a:endParaRPr>
        </a:p>
      </dgm:t>
    </dgm:pt>
    <dgm:pt modelId="{86D3128E-38A8-42B8-B392-DC306350F10A}" type="parTrans" cxnId="{A64E01A0-B839-4E9C-B418-45A84028EF4F}">
      <dgm:prSet/>
      <dgm:spPr/>
      <dgm:t>
        <a:bodyPr/>
        <a:lstStyle/>
        <a:p>
          <a:endParaRPr lang="en-US" noProof="0" dirty="0"/>
        </a:p>
      </dgm:t>
    </dgm:pt>
    <dgm:pt modelId="{071615FA-B4A8-4A5D-8AD6-C91903CBD381}" type="sibTrans" cxnId="{A64E01A0-B839-4E9C-B418-45A84028EF4F}">
      <dgm:prSet/>
      <dgm:spPr/>
      <dgm:t>
        <a:bodyPr/>
        <a:lstStyle/>
        <a:p>
          <a:endParaRPr lang="en-US" noProof="0" dirty="0"/>
        </a:p>
      </dgm:t>
    </dgm:pt>
    <dgm:pt modelId="{9FE1B301-E1A2-4F02-AD96-7BA7A2458C1B}">
      <dgm:prSet phldrT="[Texte]" custT="1"/>
      <dgm:spPr/>
      <dgm:t>
        <a:bodyPr anchor="b"/>
        <a:lstStyle/>
        <a:p>
          <a:r>
            <a:rPr lang="en-US" sz="2000" noProof="0" dirty="0" smtClean="0">
              <a:latin typeface="Calibri" panose="020F0502020204030204" pitchFamily="34" charset="0"/>
            </a:rPr>
            <a:t>Oct. 2013</a:t>
          </a:r>
          <a:endParaRPr lang="en-US" sz="2000" noProof="0" dirty="0">
            <a:latin typeface="Calibri" panose="020F0502020204030204" pitchFamily="34" charset="0"/>
          </a:endParaRPr>
        </a:p>
      </dgm:t>
    </dgm:pt>
    <dgm:pt modelId="{8C2E5E86-3437-40EB-BBED-38D283642D78}" type="parTrans" cxnId="{7A602F32-AC8F-41AF-988E-68215801C5F4}">
      <dgm:prSet/>
      <dgm:spPr/>
      <dgm:t>
        <a:bodyPr/>
        <a:lstStyle/>
        <a:p>
          <a:endParaRPr lang="en-US" noProof="0" dirty="0"/>
        </a:p>
      </dgm:t>
    </dgm:pt>
    <dgm:pt modelId="{1C03A6B1-9EBC-4AB7-91BA-2B82FBC247E9}" type="sibTrans" cxnId="{7A602F32-AC8F-41AF-988E-68215801C5F4}">
      <dgm:prSet/>
      <dgm:spPr/>
      <dgm:t>
        <a:bodyPr/>
        <a:lstStyle/>
        <a:p>
          <a:endParaRPr lang="en-US" noProof="0" dirty="0"/>
        </a:p>
      </dgm:t>
    </dgm:pt>
    <dgm:pt modelId="{D329700E-909E-492D-BAD6-38F64B17E7D0}">
      <dgm:prSet phldrT="[Texte]" custT="1"/>
      <dgm:spPr/>
      <dgm:t>
        <a:bodyPr/>
        <a:lstStyle/>
        <a:p>
          <a:r>
            <a:rPr lang="en-US" sz="2000" noProof="0" dirty="0" err="1" smtClean="0">
              <a:latin typeface="Calibri" panose="020F0502020204030204" pitchFamily="34" charset="0"/>
            </a:rPr>
            <a:t>Janv</a:t>
          </a:r>
          <a:r>
            <a:rPr lang="en-US" sz="2000" noProof="0" dirty="0" smtClean="0">
              <a:latin typeface="Calibri" panose="020F0502020204030204" pitchFamily="34" charset="0"/>
            </a:rPr>
            <a:t>. 2014</a:t>
          </a:r>
          <a:endParaRPr lang="en-US" sz="2000" noProof="0" dirty="0">
            <a:latin typeface="Calibri" panose="020F0502020204030204" pitchFamily="34" charset="0"/>
          </a:endParaRPr>
        </a:p>
      </dgm:t>
    </dgm:pt>
    <dgm:pt modelId="{78C0C551-DC61-4F24-8C70-16406A513C60}" type="parTrans" cxnId="{00212D52-0602-4A40-A915-88574F4C3181}">
      <dgm:prSet/>
      <dgm:spPr/>
      <dgm:t>
        <a:bodyPr/>
        <a:lstStyle/>
        <a:p>
          <a:endParaRPr lang="en-US" noProof="0" dirty="0"/>
        </a:p>
      </dgm:t>
    </dgm:pt>
    <dgm:pt modelId="{E6904362-D771-4021-841A-E4846F6F5992}" type="sibTrans" cxnId="{00212D52-0602-4A40-A915-88574F4C3181}">
      <dgm:prSet/>
      <dgm:spPr/>
      <dgm:t>
        <a:bodyPr/>
        <a:lstStyle/>
        <a:p>
          <a:endParaRPr lang="en-US" noProof="0" dirty="0"/>
        </a:p>
      </dgm:t>
    </dgm:pt>
    <dgm:pt modelId="{D5D86723-EFB1-4449-B1FE-46320E1A9AA6}">
      <dgm:prSet phldrT="[Texte]" custT="1"/>
      <dgm:spPr/>
      <dgm:t>
        <a:bodyPr anchor="b"/>
        <a:lstStyle/>
        <a:p>
          <a:r>
            <a:rPr lang="en-US" sz="2000" noProof="0" dirty="0" smtClean="0">
              <a:latin typeface="Calibri" panose="020F0502020204030204" pitchFamily="34" charset="0"/>
            </a:rPr>
            <a:t>Mai 2014</a:t>
          </a:r>
          <a:endParaRPr lang="en-US" sz="2000" noProof="0" dirty="0">
            <a:latin typeface="Calibri" panose="020F0502020204030204" pitchFamily="34" charset="0"/>
          </a:endParaRPr>
        </a:p>
      </dgm:t>
    </dgm:pt>
    <dgm:pt modelId="{A4E6B949-6A3D-44E8-8F8B-CAD045F9951B}" type="parTrans" cxnId="{40ACE45B-FF6E-47F4-A42C-24F450064288}">
      <dgm:prSet/>
      <dgm:spPr/>
      <dgm:t>
        <a:bodyPr/>
        <a:lstStyle/>
        <a:p>
          <a:endParaRPr lang="en-US" noProof="0" dirty="0"/>
        </a:p>
      </dgm:t>
    </dgm:pt>
    <dgm:pt modelId="{5C8A2640-F33A-4ACA-B9B1-193FDD20C526}" type="sibTrans" cxnId="{40ACE45B-FF6E-47F4-A42C-24F450064288}">
      <dgm:prSet/>
      <dgm:spPr/>
      <dgm:t>
        <a:bodyPr/>
        <a:lstStyle/>
        <a:p>
          <a:endParaRPr lang="en-US" noProof="0" dirty="0"/>
        </a:p>
      </dgm:t>
    </dgm:pt>
    <dgm:pt modelId="{3C44BB8A-496A-48BE-AAF5-D598A4C66DE5}">
      <dgm:prSet phldrT="[Texte]" custT="1"/>
      <dgm:spPr/>
      <dgm:t>
        <a:bodyPr/>
        <a:lstStyle/>
        <a:p>
          <a:r>
            <a:rPr lang="en-US" sz="2000" noProof="0" dirty="0" smtClean="0">
              <a:latin typeface="Calibri" panose="020F0502020204030204" pitchFamily="34" charset="0"/>
            </a:rPr>
            <a:t>Mars 2015</a:t>
          </a:r>
          <a:endParaRPr lang="en-US" sz="2000" noProof="0" dirty="0">
            <a:latin typeface="Calibri" panose="020F0502020204030204" pitchFamily="34" charset="0"/>
          </a:endParaRPr>
        </a:p>
      </dgm:t>
    </dgm:pt>
    <dgm:pt modelId="{E56BE184-6D06-4C22-A81A-D567B1697AB0}" type="parTrans" cxnId="{81FBE9CF-C554-402A-969F-9193E129EBB1}">
      <dgm:prSet/>
      <dgm:spPr/>
      <dgm:t>
        <a:bodyPr/>
        <a:lstStyle/>
        <a:p>
          <a:endParaRPr lang="en-US" noProof="0" dirty="0"/>
        </a:p>
      </dgm:t>
    </dgm:pt>
    <dgm:pt modelId="{7E4BAF8B-AC03-4527-AABB-5AB512B2AC02}" type="sibTrans" cxnId="{81FBE9CF-C554-402A-969F-9193E129EBB1}">
      <dgm:prSet/>
      <dgm:spPr/>
      <dgm:t>
        <a:bodyPr/>
        <a:lstStyle/>
        <a:p>
          <a:endParaRPr lang="en-US" noProof="0" dirty="0"/>
        </a:p>
      </dgm:t>
    </dgm:pt>
    <dgm:pt modelId="{FEF6CF8D-C241-4D5C-BC6D-470E75D6D15C}">
      <dgm:prSet phldrT="[Texte]" custT="1"/>
      <dgm:spPr/>
      <dgm:t>
        <a:bodyPr anchor="b"/>
        <a:lstStyle/>
        <a:p>
          <a:r>
            <a:rPr lang="en-US" sz="2000" noProof="0" dirty="0" smtClean="0">
              <a:latin typeface="Calibri" panose="020F0502020204030204" pitchFamily="34" charset="0"/>
            </a:rPr>
            <a:t>Sept. 2015</a:t>
          </a:r>
          <a:endParaRPr lang="en-US" sz="2000" noProof="0" dirty="0">
            <a:latin typeface="Calibri" panose="020F0502020204030204" pitchFamily="34" charset="0"/>
          </a:endParaRPr>
        </a:p>
      </dgm:t>
    </dgm:pt>
    <dgm:pt modelId="{96267772-6855-43F9-91EA-1A030B803619}" type="parTrans" cxnId="{FEAEB16D-466D-4E73-A077-89C90364D180}">
      <dgm:prSet/>
      <dgm:spPr/>
      <dgm:t>
        <a:bodyPr/>
        <a:lstStyle/>
        <a:p>
          <a:endParaRPr lang="en-US" noProof="0" dirty="0"/>
        </a:p>
      </dgm:t>
    </dgm:pt>
    <dgm:pt modelId="{6B2C2335-F6D6-4E90-A036-44B38DB67407}" type="sibTrans" cxnId="{FEAEB16D-466D-4E73-A077-89C90364D180}">
      <dgm:prSet/>
      <dgm:spPr/>
      <dgm:t>
        <a:bodyPr/>
        <a:lstStyle/>
        <a:p>
          <a:endParaRPr lang="en-US" noProof="0" dirty="0"/>
        </a:p>
      </dgm:t>
    </dgm:pt>
    <dgm:pt modelId="{8D5C267E-032D-444B-83DD-2366A07AE33E}" type="pres">
      <dgm:prSet presAssocID="{BB1EB2D2-7FA3-4E4B-B9D6-5B4FC6085F27}" presName="Name0" presStyleCnt="0">
        <dgm:presLayoutVars>
          <dgm:dir/>
          <dgm:resizeHandles val="exact"/>
        </dgm:presLayoutVars>
      </dgm:prSet>
      <dgm:spPr/>
    </dgm:pt>
    <dgm:pt modelId="{E1A2A54C-6B24-4CCE-96EF-539EA778E5A7}" type="pres">
      <dgm:prSet presAssocID="{BB1EB2D2-7FA3-4E4B-B9D6-5B4FC6085F27}" presName="arrow" presStyleLbl="bgShp" presStyleIdx="0" presStyleCnt="1" custScaleY="77501" custLinFactNeighborX="-1703" custLinFactNeighborY="-1388"/>
      <dgm:spPr>
        <a:solidFill>
          <a:srgbClr val="3976BA"/>
        </a:solidFill>
        <a:ln>
          <a:solidFill>
            <a:srgbClr val="00B0F0"/>
          </a:solidFill>
        </a:ln>
      </dgm:spPr>
      <dgm:t>
        <a:bodyPr/>
        <a:lstStyle/>
        <a:p>
          <a:endParaRPr lang="fr-FR"/>
        </a:p>
      </dgm:t>
    </dgm:pt>
    <dgm:pt modelId="{56A3DB57-86E7-43A8-A0F2-B6BEDBBC9CDE}" type="pres">
      <dgm:prSet presAssocID="{BB1EB2D2-7FA3-4E4B-B9D6-5B4FC6085F27}" presName="points" presStyleCnt="0"/>
      <dgm:spPr/>
    </dgm:pt>
    <dgm:pt modelId="{E5CC090D-913F-41A5-8BE8-2DBC8336F1C1}" type="pres">
      <dgm:prSet presAssocID="{A6D98AE5-587C-487F-BDDD-F556048B09C1}" presName="compositeA" presStyleCnt="0"/>
      <dgm:spPr/>
    </dgm:pt>
    <dgm:pt modelId="{523ABAB1-5FC0-42EA-9698-A56920D56CC4}" type="pres">
      <dgm:prSet presAssocID="{A6D98AE5-587C-487F-BDDD-F556048B09C1}" presName="textA" presStyleLbl="revTx" presStyleIdx="0" presStyleCnt="6" custLinFactNeighborX="19393">
        <dgm:presLayoutVars>
          <dgm:bulletEnabled val="1"/>
        </dgm:presLayoutVars>
      </dgm:prSet>
      <dgm:spPr/>
      <dgm:t>
        <a:bodyPr/>
        <a:lstStyle/>
        <a:p>
          <a:endParaRPr lang="fr-FR"/>
        </a:p>
      </dgm:t>
    </dgm:pt>
    <dgm:pt modelId="{72B32B39-498D-4C63-9D00-BA48C3A6F06D}" type="pres">
      <dgm:prSet presAssocID="{A6D98AE5-587C-487F-BDDD-F556048B09C1}" presName="circleA" presStyleLbl="node1" presStyleIdx="0" presStyleCnt="6" custScaleX="42265" custScaleY="51112" custLinFactNeighborX="48030"/>
      <dgm:spPr>
        <a:solidFill>
          <a:srgbClr val="FF0000"/>
        </a:solidFill>
        <a:ln>
          <a:solidFill>
            <a:srgbClr val="FF0000"/>
          </a:solidFill>
        </a:ln>
      </dgm:spPr>
      <dgm:t>
        <a:bodyPr/>
        <a:lstStyle/>
        <a:p>
          <a:endParaRPr lang="fr-FR"/>
        </a:p>
      </dgm:t>
    </dgm:pt>
    <dgm:pt modelId="{E7528FCF-5494-41C5-8BCA-D9B94DC82C4E}" type="pres">
      <dgm:prSet presAssocID="{A6D98AE5-587C-487F-BDDD-F556048B09C1}" presName="spaceA" presStyleCnt="0"/>
      <dgm:spPr/>
    </dgm:pt>
    <dgm:pt modelId="{7FFD5759-2F2D-49CB-80C4-766A295FF9B7}" type="pres">
      <dgm:prSet presAssocID="{071615FA-B4A8-4A5D-8AD6-C91903CBD381}" presName="space" presStyleCnt="0"/>
      <dgm:spPr/>
    </dgm:pt>
    <dgm:pt modelId="{0D24D742-5330-4C28-9A2D-466136ADA30E}" type="pres">
      <dgm:prSet presAssocID="{9FE1B301-E1A2-4F02-AD96-7BA7A2458C1B}" presName="compositeB" presStyleCnt="0"/>
      <dgm:spPr/>
    </dgm:pt>
    <dgm:pt modelId="{05E4D5B6-74D2-49B5-AD69-1143B45CF5B0}" type="pres">
      <dgm:prSet presAssocID="{9FE1B301-E1A2-4F02-AD96-7BA7A2458C1B}" presName="textB" presStyleLbl="revTx" presStyleIdx="1" presStyleCnt="6" custScaleX="83553" custLinFactY="-50000" custLinFactNeighborX="-1376" custLinFactNeighborY="-100000">
        <dgm:presLayoutVars>
          <dgm:bulletEnabled val="1"/>
        </dgm:presLayoutVars>
      </dgm:prSet>
      <dgm:spPr/>
      <dgm:t>
        <a:bodyPr/>
        <a:lstStyle/>
        <a:p>
          <a:endParaRPr lang="fr-FR"/>
        </a:p>
      </dgm:t>
    </dgm:pt>
    <dgm:pt modelId="{843055FA-6466-486B-980D-FEA215724152}" type="pres">
      <dgm:prSet presAssocID="{9FE1B301-E1A2-4F02-AD96-7BA7A2458C1B}" presName="circleB" presStyleLbl="node1" presStyleIdx="1" presStyleCnt="6" custScaleX="42265" custScaleY="51112" custLinFactNeighborX="-3489"/>
      <dgm:spPr>
        <a:solidFill>
          <a:srgbClr val="FF0000"/>
        </a:solidFill>
        <a:ln>
          <a:solidFill>
            <a:srgbClr val="FF0000"/>
          </a:solidFill>
        </a:ln>
      </dgm:spPr>
    </dgm:pt>
    <dgm:pt modelId="{935B5B81-13CE-4E29-A276-719615FA2635}" type="pres">
      <dgm:prSet presAssocID="{9FE1B301-E1A2-4F02-AD96-7BA7A2458C1B}" presName="spaceB" presStyleCnt="0"/>
      <dgm:spPr/>
    </dgm:pt>
    <dgm:pt modelId="{FB5628A1-E325-4000-B09A-B329E0A4E2E7}" type="pres">
      <dgm:prSet presAssocID="{1C03A6B1-9EBC-4AB7-91BA-2B82FBC247E9}" presName="space" presStyleCnt="0"/>
      <dgm:spPr/>
    </dgm:pt>
    <dgm:pt modelId="{686C150C-1769-4536-8DC3-C726CEFD5904}" type="pres">
      <dgm:prSet presAssocID="{D329700E-909E-492D-BAD6-38F64B17E7D0}" presName="compositeA" presStyleCnt="0"/>
      <dgm:spPr/>
    </dgm:pt>
    <dgm:pt modelId="{97D94FED-F226-4548-81C5-739B9BFB31D5}" type="pres">
      <dgm:prSet presAssocID="{D329700E-909E-492D-BAD6-38F64B17E7D0}" presName="textA" presStyleLbl="revTx" presStyleIdx="2" presStyleCnt="6" custScaleX="74233" custLinFactNeighborX="-41303">
        <dgm:presLayoutVars>
          <dgm:bulletEnabled val="1"/>
        </dgm:presLayoutVars>
      </dgm:prSet>
      <dgm:spPr/>
      <dgm:t>
        <a:bodyPr/>
        <a:lstStyle/>
        <a:p>
          <a:endParaRPr lang="fr-FR"/>
        </a:p>
      </dgm:t>
    </dgm:pt>
    <dgm:pt modelId="{BCE3B03B-2B3D-4D74-BAE9-DEA7E87BE70B}" type="pres">
      <dgm:prSet presAssocID="{D329700E-909E-492D-BAD6-38F64B17E7D0}" presName="circleA" presStyleLbl="node1" presStyleIdx="2" presStyleCnt="6" custScaleX="42265" custScaleY="51112" custLinFactNeighborX="-97439"/>
      <dgm:spPr>
        <a:solidFill>
          <a:srgbClr val="FF0000"/>
        </a:solidFill>
        <a:ln>
          <a:solidFill>
            <a:srgbClr val="FF0000"/>
          </a:solidFill>
        </a:ln>
      </dgm:spPr>
    </dgm:pt>
    <dgm:pt modelId="{77757520-4442-4FCB-85F3-973C59FB18F3}" type="pres">
      <dgm:prSet presAssocID="{D329700E-909E-492D-BAD6-38F64B17E7D0}" presName="spaceA" presStyleCnt="0"/>
      <dgm:spPr/>
    </dgm:pt>
    <dgm:pt modelId="{67905A88-6CE1-490A-BBDC-816EEF795297}" type="pres">
      <dgm:prSet presAssocID="{E6904362-D771-4021-841A-E4846F6F5992}" presName="space" presStyleCnt="0"/>
      <dgm:spPr/>
    </dgm:pt>
    <dgm:pt modelId="{5562BD9E-E8F2-4E38-AFFE-6A349E5D4C34}" type="pres">
      <dgm:prSet presAssocID="{D5D86723-EFB1-4449-B1FE-46320E1A9AA6}" presName="compositeB" presStyleCnt="0"/>
      <dgm:spPr/>
    </dgm:pt>
    <dgm:pt modelId="{F949F732-1B64-4DB5-B9D0-626510E37397}" type="pres">
      <dgm:prSet presAssocID="{D5D86723-EFB1-4449-B1FE-46320E1A9AA6}" presName="textB" presStyleLbl="revTx" presStyleIdx="3" presStyleCnt="6" custScaleX="67044" custLinFactY="-50000" custLinFactNeighborX="-29437" custLinFactNeighborY="-100000">
        <dgm:presLayoutVars>
          <dgm:bulletEnabled val="1"/>
        </dgm:presLayoutVars>
      </dgm:prSet>
      <dgm:spPr/>
      <dgm:t>
        <a:bodyPr/>
        <a:lstStyle/>
        <a:p>
          <a:endParaRPr lang="fr-FR"/>
        </a:p>
      </dgm:t>
    </dgm:pt>
    <dgm:pt modelId="{1DAE07A0-98A9-4B29-9664-D4FB026B6566}" type="pres">
      <dgm:prSet presAssocID="{D5D86723-EFB1-4449-B1FE-46320E1A9AA6}" presName="circleB" presStyleLbl="node1" presStyleIdx="3" presStyleCnt="6" custScaleX="42265" custScaleY="51112" custLinFactNeighborX="-68970"/>
      <dgm:spPr>
        <a:solidFill>
          <a:srgbClr val="FF0000"/>
        </a:solidFill>
        <a:ln>
          <a:solidFill>
            <a:srgbClr val="FF0000"/>
          </a:solidFill>
        </a:ln>
      </dgm:spPr>
    </dgm:pt>
    <dgm:pt modelId="{7EA0B145-B9AA-48C0-8639-3752E0F356CB}" type="pres">
      <dgm:prSet presAssocID="{D5D86723-EFB1-4449-B1FE-46320E1A9AA6}" presName="spaceB" presStyleCnt="0"/>
      <dgm:spPr/>
    </dgm:pt>
    <dgm:pt modelId="{76818E65-DF1E-4567-9103-7A513B68B79A}" type="pres">
      <dgm:prSet presAssocID="{5C8A2640-F33A-4ACA-B9B1-193FDD20C526}" presName="space" presStyleCnt="0"/>
      <dgm:spPr/>
    </dgm:pt>
    <dgm:pt modelId="{B60AF721-EC47-4F8D-93C3-4A7D0671C24F}" type="pres">
      <dgm:prSet presAssocID="{3C44BB8A-496A-48BE-AAF5-D598A4C66DE5}" presName="compositeA" presStyleCnt="0"/>
      <dgm:spPr/>
    </dgm:pt>
    <dgm:pt modelId="{A1659B9C-1015-4BBC-BCAB-A223686ECF94}" type="pres">
      <dgm:prSet presAssocID="{3C44BB8A-496A-48BE-AAF5-D598A4C66DE5}" presName="textA" presStyleLbl="revTx" presStyleIdx="4" presStyleCnt="6" custScaleX="66931" custLinFactNeighborX="17378">
        <dgm:presLayoutVars>
          <dgm:bulletEnabled val="1"/>
        </dgm:presLayoutVars>
      </dgm:prSet>
      <dgm:spPr/>
      <dgm:t>
        <a:bodyPr/>
        <a:lstStyle/>
        <a:p>
          <a:endParaRPr lang="fr-FR"/>
        </a:p>
      </dgm:t>
    </dgm:pt>
    <dgm:pt modelId="{60A78523-2224-4E17-B93F-B1F37AC9F0F3}" type="pres">
      <dgm:prSet presAssocID="{3C44BB8A-496A-48BE-AAF5-D598A4C66DE5}" presName="circleA" presStyleLbl="node1" presStyleIdx="4" presStyleCnt="6" custScaleX="42265" custScaleY="51112" custLinFactNeighborX="52748"/>
      <dgm:spPr>
        <a:solidFill>
          <a:srgbClr val="FF0000"/>
        </a:solidFill>
        <a:ln>
          <a:solidFill>
            <a:srgbClr val="FF0000"/>
          </a:solidFill>
        </a:ln>
      </dgm:spPr>
    </dgm:pt>
    <dgm:pt modelId="{40D28D92-DE30-444E-B1F1-7E6DF2000E17}" type="pres">
      <dgm:prSet presAssocID="{3C44BB8A-496A-48BE-AAF5-D598A4C66DE5}" presName="spaceA" presStyleCnt="0"/>
      <dgm:spPr/>
    </dgm:pt>
    <dgm:pt modelId="{97E72548-BA5B-43A3-8A6C-45C8D41F1B36}" type="pres">
      <dgm:prSet presAssocID="{7E4BAF8B-AC03-4527-AABB-5AB512B2AC02}" presName="space" presStyleCnt="0"/>
      <dgm:spPr/>
    </dgm:pt>
    <dgm:pt modelId="{4FA97978-59C1-46F4-96C7-7CD93BD61743}" type="pres">
      <dgm:prSet presAssocID="{FEF6CF8D-C241-4D5C-BC6D-470E75D6D15C}" presName="compositeB" presStyleCnt="0"/>
      <dgm:spPr/>
    </dgm:pt>
    <dgm:pt modelId="{FA9FE843-BEC1-403B-B141-FA4EDF542E42}" type="pres">
      <dgm:prSet presAssocID="{FEF6CF8D-C241-4D5C-BC6D-470E75D6D15C}" presName="textB" presStyleLbl="revTx" presStyleIdx="5" presStyleCnt="6" custLinFactY="-51387" custLinFactNeighborX="67881" custLinFactNeighborY="-100000">
        <dgm:presLayoutVars>
          <dgm:bulletEnabled val="1"/>
        </dgm:presLayoutVars>
      </dgm:prSet>
      <dgm:spPr/>
      <dgm:t>
        <a:bodyPr/>
        <a:lstStyle/>
        <a:p>
          <a:endParaRPr lang="fr-FR"/>
        </a:p>
      </dgm:t>
    </dgm:pt>
    <dgm:pt modelId="{98909FBD-081B-4139-8E71-153E988A224D}" type="pres">
      <dgm:prSet presAssocID="{FEF6CF8D-C241-4D5C-BC6D-470E75D6D15C}" presName="circleB" presStyleLbl="node1" presStyleIdx="5" presStyleCnt="6" custScaleX="42265" custScaleY="51112" custLinFactX="84180" custLinFactNeighborX="100000" custLinFactNeighborY="-5553"/>
      <dgm:spPr>
        <a:solidFill>
          <a:srgbClr val="FF0000"/>
        </a:solidFill>
        <a:ln>
          <a:solidFill>
            <a:srgbClr val="FF0000"/>
          </a:solidFill>
        </a:ln>
      </dgm:spPr>
    </dgm:pt>
    <dgm:pt modelId="{AB0966D0-6BD7-4F1A-8B01-9592A84557E9}" type="pres">
      <dgm:prSet presAssocID="{FEF6CF8D-C241-4D5C-BC6D-470E75D6D15C}" presName="spaceB" presStyleCnt="0"/>
      <dgm:spPr/>
    </dgm:pt>
  </dgm:ptLst>
  <dgm:cxnLst>
    <dgm:cxn modelId="{8DD3FEDA-B1DC-49D9-BB32-A859E173C1A6}" type="presOf" srcId="{D5D86723-EFB1-4449-B1FE-46320E1A9AA6}" destId="{F949F732-1B64-4DB5-B9D0-626510E37397}" srcOrd="0" destOrd="0" presId="urn:microsoft.com/office/officeart/2005/8/layout/hProcess11"/>
    <dgm:cxn modelId="{81FBE9CF-C554-402A-969F-9193E129EBB1}" srcId="{BB1EB2D2-7FA3-4E4B-B9D6-5B4FC6085F27}" destId="{3C44BB8A-496A-48BE-AAF5-D598A4C66DE5}" srcOrd="4" destOrd="0" parTransId="{E56BE184-6D06-4C22-A81A-D567B1697AB0}" sibTransId="{7E4BAF8B-AC03-4527-AABB-5AB512B2AC02}"/>
    <dgm:cxn modelId="{A44D9D40-521D-49D3-BAB0-CCCC94C81D9E}" type="presOf" srcId="{A6D98AE5-587C-487F-BDDD-F556048B09C1}" destId="{523ABAB1-5FC0-42EA-9698-A56920D56CC4}" srcOrd="0" destOrd="0" presId="urn:microsoft.com/office/officeart/2005/8/layout/hProcess11"/>
    <dgm:cxn modelId="{749F805A-A09F-417B-83B8-1681885A12A0}" type="presOf" srcId="{FEF6CF8D-C241-4D5C-BC6D-470E75D6D15C}" destId="{FA9FE843-BEC1-403B-B141-FA4EDF542E42}" srcOrd="0" destOrd="0" presId="urn:microsoft.com/office/officeart/2005/8/layout/hProcess11"/>
    <dgm:cxn modelId="{FEAEB16D-466D-4E73-A077-89C90364D180}" srcId="{BB1EB2D2-7FA3-4E4B-B9D6-5B4FC6085F27}" destId="{FEF6CF8D-C241-4D5C-BC6D-470E75D6D15C}" srcOrd="5" destOrd="0" parTransId="{96267772-6855-43F9-91EA-1A030B803619}" sibTransId="{6B2C2335-F6D6-4E90-A036-44B38DB67407}"/>
    <dgm:cxn modelId="{08F6DC68-52EE-471D-B4B4-D68AA33AD80C}" type="presOf" srcId="{9FE1B301-E1A2-4F02-AD96-7BA7A2458C1B}" destId="{05E4D5B6-74D2-49B5-AD69-1143B45CF5B0}" srcOrd="0" destOrd="0" presId="urn:microsoft.com/office/officeart/2005/8/layout/hProcess11"/>
    <dgm:cxn modelId="{A64E01A0-B839-4E9C-B418-45A84028EF4F}" srcId="{BB1EB2D2-7FA3-4E4B-B9D6-5B4FC6085F27}" destId="{A6D98AE5-587C-487F-BDDD-F556048B09C1}" srcOrd="0" destOrd="0" parTransId="{86D3128E-38A8-42B8-B392-DC306350F10A}" sibTransId="{071615FA-B4A8-4A5D-8AD6-C91903CBD381}"/>
    <dgm:cxn modelId="{B26C690E-0419-4ACD-A922-7F0D86BABF47}" type="presOf" srcId="{BB1EB2D2-7FA3-4E4B-B9D6-5B4FC6085F27}" destId="{8D5C267E-032D-444B-83DD-2366A07AE33E}" srcOrd="0" destOrd="0" presId="urn:microsoft.com/office/officeart/2005/8/layout/hProcess11"/>
    <dgm:cxn modelId="{00212D52-0602-4A40-A915-88574F4C3181}" srcId="{BB1EB2D2-7FA3-4E4B-B9D6-5B4FC6085F27}" destId="{D329700E-909E-492D-BAD6-38F64B17E7D0}" srcOrd="2" destOrd="0" parTransId="{78C0C551-DC61-4F24-8C70-16406A513C60}" sibTransId="{E6904362-D771-4021-841A-E4846F6F5992}"/>
    <dgm:cxn modelId="{85A356E5-FD30-4F36-BED0-5813DF8B6B59}" type="presOf" srcId="{3C44BB8A-496A-48BE-AAF5-D598A4C66DE5}" destId="{A1659B9C-1015-4BBC-BCAB-A223686ECF94}" srcOrd="0" destOrd="0" presId="urn:microsoft.com/office/officeart/2005/8/layout/hProcess11"/>
    <dgm:cxn modelId="{7A602F32-AC8F-41AF-988E-68215801C5F4}" srcId="{BB1EB2D2-7FA3-4E4B-B9D6-5B4FC6085F27}" destId="{9FE1B301-E1A2-4F02-AD96-7BA7A2458C1B}" srcOrd="1" destOrd="0" parTransId="{8C2E5E86-3437-40EB-BBED-38D283642D78}" sibTransId="{1C03A6B1-9EBC-4AB7-91BA-2B82FBC247E9}"/>
    <dgm:cxn modelId="{40ACE45B-FF6E-47F4-A42C-24F450064288}" srcId="{BB1EB2D2-7FA3-4E4B-B9D6-5B4FC6085F27}" destId="{D5D86723-EFB1-4449-B1FE-46320E1A9AA6}" srcOrd="3" destOrd="0" parTransId="{A4E6B949-6A3D-44E8-8F8B-CAD045F9951B}" sibTransId="{5C8A2640-F33A-4ACA-B9B1-193FDD20C526}"/>
    <dgm:cxn modelId="{FDFF06CD-13C2-4EAD-82E5-BFEC723AEB1A}" type="presOf" srcId="{D329700E-909E-492D-BAD6-38F64B17E7D0}" destId="{97D94FED-F226-4548-81C5-739B9BFB31D5}" srcOrd="0" destOrd="0" presId="urn:microsoft.com/office/officeart/2005/8/layout/hProcess11"/>
    <dgm:cxn modelId="{DCF96770-EE16-44FF-938F-7BB011455C2D}" type="presParOf" srcId="{8D5C267E-032D-444B-83DD-2366A07AE33E}" destId="{E1A2A54C-6B24-4CCE-96EF-539EA778E5A7}" srcOrd="0" destOrd="0" presId="urn:microsoft.com/office/officeart/2005/8/layout/hProcess11"/>
    <dgm:cxn modelId="{4FC4BDBC-D69C-4FBD-9E79-050477180CE0}" type="presParOf" srcId="{8D5C267E-032D-444B-83DD-2366A07AE33E}" destId="{56A3DB57-86E7-43A8-A0F2-B6BEDBBC9CDE}" srcOrd="1" destOrd="0" presId="urn:microsoft.com/office/officeart/2005/8/layout/hProcess11"/>
    <dgm:cxn modelId="{83C1B19D-D740-488F-ADA3-A4645F7B5EF9}" type="presParOf" srcId="{56A3DB57-86E7-43A8-A0F2-B6BEDBBC9CDE}" destId="{E5CC090D-913F-41A5-8BE8-2DBC8336F1C1}" srcOrd="0" destOrd="0" presId="urn:microsoft.com/office/officeart/2005/8/layout/hProcess11"/>
    <dgm:cxn modelId="{6BA334F9-2E39-49D7-AE7A-4DE724B06EA6}" type="presParOf" srcId="{E5CC090D-913F-41A5-8BE8-2DBC8336F1C1}" destId="{523ABAB1-5FC0-42EA-9698-A56920D56CC4}" srcOrd="0" destOrd="0" presId="urn:microsoft.com/office/officeart/2005/8/layout/hProcess11"/>
    <dgm:cxn modelId="{9373822F-964C-40C0-A078-84135AA56AF8}" type="presParOf" srcId="{E5CC090D-913F-41A5-8BE8-2DBC8336F1C1}" destId="{72B32B39-498D-4C63-9D00-BA48C3A6F06D}" srcOrd="1" destOrd="0" presId="urn:microsoft.com/office/officeart/2005/8/layout/hProcess11"/>
    <dgm:cxn modelId="{0E71F2E4-9496-4D5B-A5ED-D26855344277}" type="presParOf" srcId="{E5CC090D-913F-41A5-8BE8-2DBC8336F1C1}" destId="{E7528FCF-5494-41C5-8BCA-D9B94DC82C4E}" srcOrd="2" destOrd="0" presId="urn:microsoft.com/office/officeart/2005/8/layout/hProcess11"/>
    <dgm:cxn modelId="{C281D6D0-DF94-415F-B8DC-F05ABC1A2EA9}" type="presParOf" srcId="{56A3DB57-86E7-43A8-A0F2-B6BEDBBC9CDE}" destId="{7FFD5759-2F2D-49CB-80C4-766A295FF9B7}" srcOrd="1" destOrd="0" presId="urn:microsoft.com/office/officeart/2005/8/layout/hProcess11"/>
    <dgm:cxn modelId="{62218064-B675-4034-A9EB-7E1AD3D50813}" type="presParOf" srcId="{56A3DB57-86E7-43A8-A0F2-B6BEDBBC9CDE}" destId="{0D24D742-5330-4C28-9A2D-466136ADA30E}" srcOrd="2" destOrd="0" presId="urn:microsoft.com/office/officeart/2005/8/layout/hProcess11"/>
    <dgm:cxn modelId="{B7DD9013-08EA-4FDF-BCCE-95135ACE50F0}" type="presParOf" srcId="{0D24D742-5330-4C28-9A2D-466136ADA30E}" destId="{05E4D5B6-74D2-49B5-AD69-1143B45CF5B0}" srcOrd="0" destOrd="0" presId="urn:microsoft.com/office/officeart/2005/8/layout/hProcess11"/>
    <dgm:cxn modelId="{61FB8CA8-05CC-4B9C-B0CD-8B0422CDC31B}" type="presParOf" srcId="{0D24D742-5330-4C28-9A2D-466136ADA30E}" destId="{843055FA-6466-486B-980D-FEA215724152}" srcOrd="1" destOrd="0" presId="urn:microsoft.com/office/officeart/2005/8/layout/hProcess11"/>
    <dgm:cxn modelId="{D9D2D91C-D5F6-4CA7-A0D7-70B88F80061A}" type="presParOf" srcId="{0D24D742-5330-4C28-9A2D-466136ADA30E}" destId="{935B5B81-13CE-4E29-A276-719615FA2635}" srcOrd="2" destOrd="0" presId="urn:microsoft.com/office/officeart/2005/8/layout/hProcess11"/>
    <dgm:cxn modelId="{A4B6046B-2824-4E21-907F-505026E3FD97}" type="presParOf" srcId="{56A3DB57-86E7-43A8-A0F2-B6BEDBBC9CDE}" destId="{FB5628A1-E325-4000-B09A-B329E0A4E2E7}" srcOrd="3" destOrd="0" presId="urn:microsoft.com/office/officeart/2005/8/layout/hProcess11"/>
    <dgm:cxn modelId="{09F1E038-34FF-4C28-8F3F-92C80B293824}" type="presParOf" srcId="{56A3DB57-86E7-43A8-A0F2-B6BEDBBC9CDE}" destId="{686C150C-1769-4536-8DC3-C726CEFD5904}" srcOrd="4" destOrd="0" presId="urn:microsoft.com/office/officeart/2005/8/layout/hProcess11"/>
    <dgm:cxn modelId="{36FAF375-FB2D-4439-B418-382ACF51ADFC}" type="presParOf" srcId="{686C150C-1769-4536-8DC3-C726CEFD5904}" destId="{97D94FED-F226-4548-81C5-739B9BFB31D5}" srcOrd="0" destOrd="0" presId="urn:microsoft.com/office/officeart/2005/8/layout/hProcess11"/>
    <dgm:cxn modelId="{6B439236-A60B-42AC-A7C6-7634DE541FE8}" type="presParOf" srcId="{686C150C-1769-4536-8DC3-C726CEFD5904}" destId="{BCE3B03B-2B3D-4D74-BAE9-DEA7E87BE70B}" srcOrd="1" destOrd="0" presId="urn:microsoft.com/office/officeart/2005/8/layout/hProcess11"/>
    <dgm:cxn modelId="{494E7236-A866-4C44-B444-467AD7A1780A}" type="presParOf" srcId="{686C150C-1769-4536-8DC3-C726CEFD5904}" destId="{77757520-4442-4FCB-85F3-973C59FB18F3}" srcOrd="2" destOrd="0" presId="urn:microsoft.com/office/officeart/2005/8/layout/hProcess11"/>
    <dgm:cxn modelId="{5DE538E5-9011-4E6F-B89C-F9808D88B5BA}" type="presParOf" srcId="{56A3DB57-86E7-43A8-A0F2-B6BEDBBC9CDE}" destId="{67905A88-6CE1-490A-BBDC-816EEF795297}" srcOrd="5" destOrd="0" presId="urn:microsoft.com/office/officeart/2005/8/layout/hProcess11"/>
    <dgm:cxn modelId="{03EC6E0A-E641-42A4-B30B-57F381F9F998}" type="presParOf" srcId="{56A3DB57-86E7-43A8-A0F2-B6BEDBBC9CDE}" destId="{5562BD9E-E8F2-4E38-AFFE-6A349E5D4C34}" srcOrd="6" destOrd="0" presId="urn:microsoft.com/office/officeart/2005/8/layout/hProcess11"/>
    <dgm:cxn modelId="{0BEFBD61-AB9A-4822-8291-63A4D2E99577}" type="presParOf" srcId="{5562BD9E-E8F2-4E38-AFFE-6A349E5D4C34}" destId="{F949F732-1B64-4DB5-B9D0-626510E37397}" srcOrd="0" destOrd="0" presId="urn:microsoft.com/office/officeart/2005/8/layout/hProcess11"/>
    <dgm:cxn modelId="{C0EB05E8-6045-43FD-AE2B-883F13F8CA1F}" type="presParOf" srcId="{5562BD9E-E8F2-4E38-AFFE-6A349E5D4C34}" destId="{1DAE07A0-98A9-4B29-9664-D4FB026B6566}" srcOrd="1" destOrd="0" presId="urn:microsoft.com/office/officeart/2005/8/layout/hProcess11"/>
    <dgm:cxn modelId="{375B75BC-14FA-4217-A542-8B02541CB8D0}" type="presParOf" srcId="{5562BD9E-E8F2-4E38-AFFE-6A349E5D4C34}" destId="{7EA0B145-B9AA-48C0-8639-3752E0F356CB}" srcOrd="2" destOrd="0" presId="urn:microsoft.com/office/officeart/2005/8/layout/hProcess11"/>
    <dgm:cxn modelId="{29A8970E-7B82-4734-BB98-7592C2907603}" type="presParOf" srcId="{56A3DB57-86E7-43A8-A0F2-B6BEDBBC9CDE}" destId="{76818E65-DF1E-4567-9103-7A513B68B79A}" srcOrd="7" destOrd="0" presId="urn:microsoft.com/office/officeart/2005/8/layout/hProcess11"/>
    <dgm:cxn modelId="{D9A8403F-13B1-476E-8C67-96B68483CA29}" type="presParOf" srcId="{56A3DB57-86E7-43A8-A0F2-B6BEDBBC9CDE}" destId="{B60AF721-EC47-4F8D-93C3-4A7D0671C24F}" srcOrd="8" destOrd="0" presId="urn:microsoft.com/office/officeart/2005/8/layout/hProcess11"/>
    <dgm:cxn modelId="{9EFE879D-BCDE-4722-87B4-252285DD7217}" type="presParOf" srcId="{B60AF721-EC47-4F8D-93C3-4A7D0671C24F}" destId="{A1659B9C-1015-4BBC-BCAB-A223686ECF94}" srcOrd="0" destOrd="0" presId="urn:microsoft.com/office/officeart/2005/8/layout/hProcess11"/>
    <dgm:cxn modelId="{81ACF782-5C4C-4E0A-8011-2AC3DFED0A7F}" type="presParOf" srcId="{B60AF721-EC47-4F8D-93C3-4A7D0671C24F}" destId="{60A78523-2224-4E17-B93F-B1F37AC9F0F3}" srcOrd="1" destOrd="0" presId="urn:microsoft.com/office/officeart/2005/8/layout/hProcess11"/>
    <dgm:cxn modelId="{A6A410C1-4115-4988-8929-3C34400822E3}" type="presParOf" srcId="{B60AF721-EC47-4F8D-93C3-4A7D0671C24F}" destId="{40D28D92-DE30-444E-B1F1-7E6DF2000E17}" srcOrd="2" destOrd="0" presId="urn:microsoft.com/office/officeart/2005/8/layout/hProcess11"/>
    <dgm:cxn modelId="{16AF66E8-77C4-4288-B00A-7F7622422D27}" type="presParOf" srcId="{56A3DB57-86E7-43A8-A0F2-B6BEDBBC9CDE}" destId="{97E72548-BA5B-43A3-8A6C-45C8D41F1B36}" srcOrd="9" destOrd="0" presId="urn:microsoft.com/office/officeart/2005/8/layout/hProcess11"/>
    <dgm:cxn modelId="{0D0C42AB-61A1-47C3-9E28-B07BBCD270BF}" type="presParOf" srcId="{56A3DB57-86E7-43A8-A0F2-B6BEDBBC9CDE}" destId="{4FA97978-59C1-46F4-96C7-7CD93BD61743}" srcOrd="10" destOrd="0" presId="urn:microsoft.com/office/officeart/2005/8/layout/hProcess11"/>
    <dgm:cxn modelId="{A309795A-EC8F-4C10-932C-82E6D868283D}" type="presParOf" srcId="{4FA97978-59C1-46F4-96C7-7CD93BD61743}" destId="{FA9FE843-BEC1-403B-B141-FA4EDF542E42}" srcOrd="0" destOrd="0" presId="urn:microsoft.com/office/officeart/2005/8/layout/hProcess11"/>
    <dgm:cxn modelId="{E90EC25D-2043-40C2-8A3E-AE2DDD03C4C6}" type="presParOf" srcId="{4FA97978-59C1-46F4-96C7-7CD93BD61743}" destId="{98909FBD-081B-4139-8E71-153E988A224D}" srcOrd="1" destOrd="0" presId="urn:microsoft.com/office/officeart/2005/8/layout/hProcess11"/>
    <dgm:cxn modelId="{8B69A2B5-9731-4B32-8A1E-CEC56BC5EA8F}" type="presParOf" srcId="{4FA97978-59C1-46F4-96C7-7CD93BD61743}" destId="{AB0966D0-6BD7-4F1A-8B01-9592A84557E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B1EB2D2-7FA3-4E4B-B9D6-5B4FC6085F27}" type="doc">
      <dgm:prSet loTypeId="urn:microsoft.com/office/officeart/2005/8/layout/hProcess11" loCatId="process" qsTypeId="urn:microsoft.com/office/officeart/2005/8/quickstyle/simple1" qsCatId="simple" csTypeId="urn:microsoft.com/office/officeart/2005/8/colors/accent1_2" csCatId="accent1" phldr="1"/>
      <dgm:spPr/>
    </dgm:pt>
    <dgm:pt modelId="{A6D98AE5-587C-487F-BDDD-F556048B09C1}">
      <dgm:prSet phldrT="[Texte]" custT="1"/>
      <dgm:spPr/>
      <dgm:t>
        <a:bodyPr/>
        <a:lstStyle/>
        <a:p>
          <a:r>
            <a:rPr lang="en-US" sz="1800" noProof="0" dirty="0" err="1" smtClean="0"/>
            <a:t>Juin</a:t>
          </a:r>
          <a:r>
            <a:rPr lang="en-US" sz="1800" noProof="0" dirty="0" smtClean="0"/>
            <a:t> 2013</a:t>
          </a:r>
          <a:endParaRPr lang="en-US" sz="1800" noProof="0" dirty="0"/>
        </a:p>
      </dgm:t>
    </dgm:pt>
    <dgm:pt modelId="{86D3128E-38A8-42B8-B392-DC306350F10A}" type="parTrans" cxnId="{A64E01A0-B839-4E9C-B418-45A84028EF4F}">
      <dgm:prSet/>
      <dgm:spPr/>
      <dgm:t>
        <a:bodyPr/>
        <a:lstStyle/>
        <a:p>
          <a:endParaRPr lang="en-US" noProof="0" dirty="0"/>
        </a:p>
      </dgm:t>
    </dgm:pt>
    <dgm:pt modelId="{071615FA-B4A8-4A5D-8AD6-C91903CBD381}" type="sibTrans" cxnId="{A64E01A0-B839-4E9C-B418-45A84028EF4F}">
      <dgm:prSet/>
      <dgm:spPr/>
      <dgm:t>
        <a:bodyPr/>
        <a:lstStyle/>
        <a:p>
          <a:endParaRPr lang="en-US" noProof="0" dirty="0"/>
        </a:p>
      </dgm:t>
    </dgm:pt>
    <dgm:pt modelId="{9FE1B301-E1A2-4F02-AD96-7BA7A2458C1B}">
      <dgm:prSet phldrT="[Texte]" custT="1"/>
      <dgm:spPr/>
      <dgm:t>
        <a:bodyPr anchor="b"/>
        <a:lstStyle/>
        <a:p>
          <a:r>
            <a:rPr lang="en-US" sz="1800" noProof="0" dirty="0" smtClean="0"/>
            <a:t>Oct. 2013</a:t>
          </a:r>
          <a:endParaRPr lang="en-US" sz="1800" noProof="0" dirty="0"/>
        </a:p>
      </dgm:t>
    </dgm:pt>
    <dgm:pt modelId="{8C2E5E86-3437-40EB-BBED-38D283642D78}" type="parTrans" cxnId="{7A602F32-AC8F-41AF-988E-68215801C5F4}">
      <dgm:prSet/>
      <dgm:spPr/>
      <dgm:t>
        <a:bodyPr/>
        <a:lstStyle/>
        <a:p>
          <a:endParaRPr lang="en-US" noProof="0" dirty="0"/>
        </a:p>
      </dgm:t>
    </dgm:pt>
    <dgm:pt modelId="{1C03A6B1-9EBC-4AB7-91BA-2B82FBC247E9}" type="sibTrans" cxnId="{7A602F32-AC8F-41AF-988E-68215801C5F4}">
      <dgm:prSet/>
      <dgm:spPr/>
      <dgm:t>
        <a:bodyPr/>
        <a:lstStyle/>
        <a:p>
          <a:endParaRPr lang="en-US" noProof="0" dirty="0"/>
        </a:p>
      </dgm:t>
    </dgm:pt>
    <dgm:pt modelId="{D329700E-909E-492D-BAD6-38F64B17E7D0}">
      <dgm:prSet phldrT="[Texte]" custT="1"/>
      <dgm:spPr/>
      <dgm:t>
        <a:bodyPr/>
        <a:lstStyle/>
        <a:p>
          <a:r>
            <a:rPr lang="en-US" sz="1800" noProof="0" dirty="0" err="1" smtClean="0"/>
            <a:t>Janv</a:t>
          </a:r>
          <a:r>
            <a:rPr lang="en-US" sz="1800" noProof="0" dirty="0" smtClean="0"/>
            <a:t>. 2014</a:t>
          </a:r>
          <a:endParaRPr lang="en-US" sz="1800" noProof="0" dirty="0"/>
        </a:p>
      </dgm:t>
    </dgm:pt>
    <dgm:pt modelId="{78C0C551-DC61-4F24-8C70-16406A513C60}" type="parTrans" cxnId="{00212D52-0602-4A40-A915-88574F4C3181}">
      <dgm:prSet/>
      <dgm:spPr/>
      <dgm:t>
        <a:bodyPr/>
        <a:lstStyle/>
        <a:p>
          <a:endParaRPr lang="en-US" noProof="0" dirty="0"/>
        </a:p>
      </dgm:t>
    </dgm:pt>
    <dgm:pt modelId="{E6904362-D771-4021-841A-E4846F6F5992}" type="sibTrans" cxnId="{00212D52-0602-4A40-A915-88574F4C3181}">
      <dgm:prSet/>
      <dgm:spPr/>
      <dgm:t>
        <a:bodyPr/>
        <a:lstStyle/>
        <a:p>
          <a:endParaRPr lang="en-US" noProof="0" dirty="0"/>
        </a:p>
      </dgm:t>
    </dgm:pt>
    <dgm:pt modelId="{D5D86723-EFB1-4449-B1FE-46320E1A9AA6}">
      <dgm:prSet phldrT="[Texte]" custT="1"/>
      <dgm:spPr/>
      <dgm:t>
        <a:bodyPr anchor="b"/>
        <a:lstStyle/>
        <a:p>
          <a:r>
            <a:rPr lang="en-US" sz="1800" noProof="0" dirty="0" smtClean="0"/>
            <a:t>Mai 2014</a:t>
          </a:r>
          <a:endParaRPr lang="en-US" sz="1800" noProof="0" dirty="0"/>
        </a:p>
      </dgm:t>
    </dgm:pt>
    <dgm:pt modelId="{A4E6B949-6A3D-44E8-8F8B-CAD045F9951B}" type="parTrans" cxnId="{40ACE45B-FF6E-47F4-A42C-24F450064288}">
      <dgm:prSet/>
      <dgm:spPr/>
      <dgm:t>
        <a:bodyPr/>
        <a:lstStyle/>
        <a:p>
          <a:endParaRPr lang="en-US" noProof="0" dirty="0"/>
        </a:p>
      </dgm:t>
    </dgm:pt>
    <dgm:pt modelId="{5C8A2640-F33A-4ACA-B9B1-193FDD20C526}" type="sibTrans" cxnId="{40ACE45B-FF6E-47F4-A42C-24F450064288}">
      <dgm:prSet/>
      <dgm:spPr/>
      <dgm:t>
        <a:bodyPr/>
        <a:lstStyle/>
        <a:p>
          <a:endParaRPr lang="en-US" noProof="0" dirty="0"/>
        </a:p>
      </dgm:t>
    </dgm:pt>
    <dgm:pt modelId="{3C44BB8A-496A-48BE-AAF5-D598A4C66DE5}">
      <dgm:prSet phldrT="[Texte]" custT="1"/>
      <dgm:spPr/>
      <dgm:t>
        <a:bodyPr/>
        <a:lstStyle/>
        <a:p>
          <a:r>
            <a:rPr lang="en-US" sz="1800" noProof="0" smtClean="0"/>
            <a:t>Mars </a:t>
          </a:r>
          <a:r>
            <a:rPr lang="en-US" sz="1800" noProof="0" dirty="0" smtClean="0"/>
            <a:t>2015</a:t>
          </a:r>
          <a:endParaRPr lang="en-US" sz="1800" noProof="0" dirty="0"/>
        </a:p>
      </dgm:t>
    </dgm:pt>
    <dgm:pt modelId="{E56BE184-6D06-4C22-A81A-D567B1697AB0}" type="parTrans" cxnId="{81FBE9CF-C554-402A-969F-9193E129EBB1}">
      <dgm:prSet/>
      <dgm:spPr/>
      <dgm:t>
        <a:bodyPr/>
        <a:lstStyle/>
        <a:p>
          <a:endParaRPr lang="en-US" noProof="0" dirty="0"/>
        </a:p>
      </dgm:t>
    </dgm:pt>
    <dgm:pt modelId="{7E4BAF8B-AC03-4527-AABB-5AB512B2AC02}" type="sibTrans" cxnId="{81FBE9CF-C554-402A-969F-9193E129EBB1}">
      <dgm:prSet/>
      <dgm:spPr/>
      <dgm:t>
        <a:bodyPr/>
        <a:lstStyle/>
        <a:p>
          <a:endParaRPr lang="en-US" noProof="0" dirty="0"/>
        </a:p>
      </dgm:t>
    </dgm:pt>
    <dgm:pt modelId="{FEF6CF8D-C241-4D5C-BC6D-470E75D6D15C}">
      <dgm:prSet phldrT="[Texte]" custT="1"/>
      <dgm:spPr/>
      <dgm:t>
        <a:bodyPr anchor="b"/>
        <a:lstStyle/>
        <a:p>
          <a:r>
            <a:rPr lang="en-US" sz="1800" noProof="0" dirty="0" smtClean="0"/>
            <a:t>Sept 2015</a:t>
          </a:r>
        </a:p>
        <a:p>
          <a:endParaRPr lang="en-US" sz="1800" noProof="0" dirty="0"/>
        </a:p>
      </dgm:t>
    </dgm:pt>
    <dgm:pt modelId="{96267772-6855-43F9-91EA-1A030B803619}" type="parTrans" cxnId="{FEAEB16D-466D-4E73-A077-89C90364D180}">
      <dgm:prSet/>
      <dgm:spPr/>
      <dgm:t>
        <a:bodyPr/>
        <a:lstStyle/>
        <a:p>
          <a:endParaRPr lang="en-US" noProof="0" dirty="0"/>
        </a:p>
      </dgm:t>
    </dgm:pt>
    <dgm:pt modelId="{6B2C2335-F6D6-4E90-A036-44B38DB67407}" type="sibTrans" cxnId="{FEAEB16D-466D-4E73-A077-89C90364D180}">
      <dgm:prSet/>
      <dgm:spPr/>
      <dgm:t>
        <a:bodyPr/>
        <a:lstStyle/>
        <a:p>
          <a:endParaRPr lang="en-US" noProof="0" dirty="0"/>
        </a:p>
      </dgm:t>
    </dgm:pt>
    <dgm:pt modelId="{8D5C267E-032D-444B-83DD-2366A07AE33E}" type="pres">
      <dgm:prSet presAssocID="{BB1EB2D2-7FA3-4E4B-B9D6-5B4FC6085F27}" presName="Name0" presStyleCnt="0">
        <dgm:presLayoutVars>
          <dgm:dir/>
          <dgm:resizeHandles val="exact"/>
        </dgm:presLayoutVars>
      </dgm:prSet>
      <dgm:spPr/>
    </dgm:pt>
    <dgm:pt modelId="{E1A2A54C-6B24-4CCE-96EF-539EA778E5A7}" type="pres">
      <dgm:prSet presAssocID="{BB1EB2D2-7FA3-4E4B-B9D6-5B4FC6085F27}" presName="arrow" presStyleLbl="bgShp" presStyleIdx="0" presStyleCnt="1" custScaleY="77501" custLinFactNeighborX="-1703" custLinFactNeighborY="-1388"/>
      <dgm:spPr>
        <a:solidFill>
          <a:srgbClr val="3976BA"/>
        </a:solidFill>
        <a:ln>
          <a:solidFill>
            <a:srgbClr val="00B0F0"/>
          </a:solidFill>
        </a:ln>
      </dgm:spPr>
      <dgm:t>
        <a:bodyPr/>
        <a:lstStyle/>
        <a:p>
          <a:endParaRPr lang="fr-FR"/>
        </a:p>
      </dgm:t>
    </dgm:pt>
    <dgm:pt modelId="{56A3DB57-86E7-43A8-A0F2-B6BEDBBC9CDE}" type="pres">
      <dgm:prSet presAssocID="{BB1EB2D2-7FA3-4E4B-B9D6-5B4FC6085F27}" presName="points" presStyleCnt="0"/>
      <dgm:spPr/>
    </dgm:pt>
    <dgm:pt modelId="{E5CC090D-913F-41A5-8BE8-2DBC8336F1C1}" type="pres">
      <dgm:prSet presAssocID="{A6D98AE5-587C-487F-BDDD-F556048B09C1}" presName="compositeA" presStyleCnt="0"/>
      <dgm:spPr/>
    </dgm:pt>
    <dgm:pt modelId="{523ABAB1-5FC0-42EA-9698-A56920D56CC4}" type="pres">
      <dgm:prSet presAssocID="{A6D98AE5-587C-487F-BDDD-F556048B09C1}" presName="textA" presStyleLbl="revTx" presStyleIdx="0" presStyleCnt="6" custLinFactNeighborX="19393">
        <dgm:presLayoutVars>
          <dgm:bulletEnabled val="1"/>
        </dgm:presLayoutVars>
      </dgm:prSet>
      <dgm:spPr/>
      <dgm:t>
        <a:bodyPr/>
        <a:lstStyle/>
        <a:p>
          <a:endParaRPr lang="fr-FR"/>
        </a:p>
      </dgm:t>
    </dgm:pt>
    <dgm:pt modelId="{72B32B39-498D-4C63-9D00-BA48C3A6F06D}" type="pres">
      <dgm:prSet presAssocID="{A6D98AE5-587C-487F-BDDD-F556048B09C1}" presName="circleA" presStyleLbl="node1" presStyleIdx="0" presStyleCnt="6" custScaleX="42265" custScaleY="51112" custLinFactNeighborX="48030"/>
      <dgm:spPr>
        <a:solidFill>
          <a:srgbClr val="FF0000"/>
        </a:solidFill>
        <a:ln>
          <a:solidFill>
            <a:srgbClr val="FF0000"/>
          </a:solidFill>
        </a:ln>
      </dgm:spPr>
      <dgm:t>
        <a:bodyPr/>
        <a:lstStyle/>
        <a:p>
          <a:endParaRPr lang="fr-FR"/>
        </a:p>
      </dgm:t>
    </dgm:pt>
    <dgm:pt modelId="{E7528FCF-5494-41C5-8BCA-D9B94DC82C4E}" type="pres">
      <dgm:prSet presAssocID="{A6D98AE5-587C-487F-BDDD-F556048B09C1}" presName="spaceA" presStyleCnt="0"/>
      <dgm:spPr/>
    </dgm:pt>
    <dgm:pt modelId="{7FFD5759-2F2D-49CB-80C4-766A295FF9B7}" type="pres">
      <dgm:prSet presAssocID="{071615FA-B4A8-4A5D-8AD6-C91903CBD381}" presName="space" presStyleCnt="0"/>
      <dgm:spPr/>
    </dgm:pt>
    <dgm:pt modelId="{0D24D742-5330-4C28-9A2D-466136ADA30E}" type="pres">
      <dgm:prSet presAssocID="{9FE1B301-E1A2-4F02-AD96-7BA7A2458C1B}" presName="compositeB" presStyleCnt="0"/>
      <dgm:spPr/>
    </dgm:pt>
    <dgm:pt modelId="{05E4D5B6-74D2-49B5-AD69-1143B45CF5B0}" type="pres">
      <dgm:prSet presAssocID="{9FE1B301-E1A2-4F02-AD96-7BA7A2458C1B}" presName="textB" presStyleLbl="revTx" presStyleIdx="1" presStyleCnt="6" custScaleX="94520" custLinFactY="-50000" custLinFactNeighborX="-1376" custLinFactNeighborY="-100000">
        <dgm:presLayoutVars>
          <dgm:bulletEnabled val="1"/>
        </dgm:presLayoutVars>
      </dgm:prSet>
      <dgm:spPr/>
      <dgm:t>
        <a:bodyPr/>
        <a:lstStyle/>
        <a:p>
          <a:endParaRPr lang="fr-FR"/>
        </a:p>
      </dgm:t>
    </dgm:pt>
    <dgm:pt modelId="{843055FA-6466-486B-980D-FEA215724152}" type="pres">
      <dgm:prSet presAssocID="{9FE1B301-E1A2-4F02-AD96-7BA7A2458C1B}" presName="circleB" presStyleLbl="node1" presStyleIdx="1" presStyleCnt="6" custScaleX="42265" custScaleY="51112" custLinFactNeighborX="-3489"/>
      <dgm:spPr>
        <a:solidFill>
          <a:srgbClr val="FF0000"/>
        </a:solidFill>
        <a:ln>
          <a:solidFill>
            <a:srgbClr val="FF0000"/>
          </a:solidFill>
        </a:ln>
      </dgm:spPr>
    </dgm:pt>
    <dgm:pt modelId="{935B5B81-13CE-4E29-A276-719615FA2635}" type="pres">
      <dgm:prSet presAssocID="{9FE1B301-E1A2-4F02-AD96-7BA7A2458C1B}" presName="spaceB" presStyleCnt="0"/>
      <dgm:spPr/>
    </dgm:pt>
    <dgm:pt modelId="{FB5628A1-E325-4000-B09A-B329E0A4E2E7}" type="pres">
      <dgm:prSet presAssocID="{1C03A6B1-9EBC-4AB7-91BA-2B82FBC247E9}" presName="space" presStyleCnt="0"/>
      <dgm:spPr/>
    </dgm:pt>
    <dgm:pt modelId="{686C150C-1769-4536-8DC3-C726CEFD5904}" type="pres">
      <dgm:prSet presAssocID="{D329700E-909E-492D-BAD6-38F64B17E7D0}" presName="compositeA" presStyleCnt="0"/>
      <dgm:spPr/>
    </dgm:pt>
    <dgm:pt modelId="{97D94FED-F226-4548-81C5-739B9BFB31D5}" type="pres">
      <dgm:prSet presAssocID="{D329700E-909E-492D-BAD6-38F64B17E7D0}" presName="textA" presStyleLbl="revTx" presStyleIdx="2" presStyleCnt="6" custScaleX="83191" custLinFactNeighborX="-41303">
        <dgm:presLayoutVars>
          <dgm:bulletEnabled val="1"/>
        </dgm:presLayoutVars>
      </dgm:prSet>
      <dgm:spPr/>
      <dgm:t>
        <a:bodyPr/>
        <a:lstStyle/>
        <a:p>
          <a:endParaRPr lang="fr-FR"/>
        </a:p>
      </dgm:t>
    </dgm:pt>
    <dgm:pt modelId="{BCE3B03B-2B3D-4D74-BAE9-DEA7E87BE70B}" type="pres">
      <dgm:prSet presAssocID="{D329700E-909E-492D-BAD6-38F64B17E7D0}" presName="circleA" presStyleLbl="node1" presStyleIdx="2" presStyleCnt="6" custScaleX="42265" custScaleY="51112" custLinFactNeighborX="-95809"/>
      <dgm:spPr>
        <a:solidFill>
          <a:srgbClr val="FF0000"/>
        </a:solidFill>
        <a:ln>
          <a:solidFill>
            <a:srgbClr val="FF0000"/>
          </a:solidFill>
        </a:ln>
      </dgm:spPr>
    </dgm:pt>
    <dgm:pt modelId="{77757520-4442-4FCB-85F3-973C59FB18F3}" type="pres">
      <dgm:prSet presAssocID="{D329700E-909E-492D-BAD6-38F64B17E7D0}" presName="spaceA" presStyleCnt="0"/>
      <dgm:spPr/>
    </dgm:pt>
    <dgm:pt modelId="{67905A88-6CE1-490A-BBDC-816EEF795297}" type="pres">
      <dgm:prSet presAssocID="{E6904362-D771-4021-841A-E4846F6F5992}" presName="space" presStyleCnt="0"/>
      <dgm:spPr/>
    </dgm:pt>
    <dgm:pt modelId="{5562BD9E-E8F2-4E38-AFFE-6A349E5D4C34}" type="pres">
      <dgm:prSet presAssocID="{D5D86723-EFB1-4449-B1FE-46320E1A9AA6}" presName="compositeB" presStyleCnt="0"/>
      <dgm:spPr/>
    </dgm:pt>
    <dgm:pt modelId="{F949F732-1B64-4DB5-B9D0-626510E37397}" type="pres">
      <dgm:prSet presAssocID="{D5D86723-EFB1-4449-B1FE-46320E1A9AA6}" presName="textB" presStyleLbl="revTx" presStyleIdx="3" presStyleCnt="6" custLinFactY="-50000" custLinFactNeighborX="-29437" custLinFactNeighborY="-100000">
        <dgm:presLayoutVars>
          <dgm:bulletEnabled val="1"/>
        </dgm:presLayoutVars>
      </dgm:prSet>
      <dgm:spPr/>
      <dgm:t>
        <a:bodyPr/>
        <a:lstStyle/>
        <a:p>
          <a:endParaRPr lang="fr-FR"/>
        </a:p>
      </dgm:t>
    </dgm:pt>
    <dgm:pt modelId="{1DAE07A0-98A9-4B29-9664-D4FB026B6566}" type="pres">
      <dgm:prSet presAssocID="{D5D86723-EFB1-4449-B1FE-46320E1A9AA6}" presName="circleB" presStyleLbl="node1" presStyleIdx="3" presStyleCnt="6" custScaleX="42265" custScaleY="51112" custLinFactNeighborX="-68970"/>
      <dgm:spPr>
        <a:solidFill>
          <a:srgbClr val="FF0000"/>
        </a:solidFill>
        <a:ln>
          <a:solidFill>
            <a:srgbClr val="FF0000"/>
          </a:solidFill>
        </a:ln>
      </dgm:spPr>
    </dgm:pt>
    <dgm:pt modelId="{7EA0B145-B9AA-48C0-8639-3752E0F356CB}" type="pres">
      <dgm:prSet presAssocID="{D5D86723-EFB1-4449-B1FE-46320E1A9AA6}" presName="spaceB" presStyleCnt="0"/>
      <dgm:spPr/>
    </dgm:pt>
    <dgm:pt modelId="{76818E65-DF1E-4567-9103-7A513B68B79A}" type="pres">
      <dgm:prSet presAssocID="{5C8A2640-F33A-4ACA-B9B1-193FDD20C526}" presName="space" presStyleCnt="0"/>
      <dgm:spPr/>
    </dgm:pt>
    <dgm:pt modelId="{B60AF721-EC47-4F8D-93C3-4A7D0671C24F}" type="pres">
      <dgm:prSet presAssocID="{3C44BB8A-496A-48BE-AAF5-D598A4C66DE5}" presName="compositeA" presStyleCnt="0"/>
      <dgm:spPr/>
    </dgm:pt>
    <dgm:pt modelId="{A1659B9C-1015-4BBC-BCAB-A223686ECF94}" type="pres">
      <dgm:prSet presAssocID="{3C44BB8A-496A-48BE-AAF5-D598A4C66DE5}" presName="textA" presStyleLbl="revTx" presStyleIdx="4" presStyleCnt="6" custScaleX="113836" custLinFactNeighborX="17378">
        <dgm:presLayoutVars>
          <dgm:bulletEnabled val="1"/>
        </dgm:presLayoutVars>
      </dgm:prSet>
      <dgm:spPr/>
      <dgm:t>
        <a:bodyPr/>
        <a:lstStyle/>
        <a:p>
          <a:endParaRPr lang="fr-FR"/>
        </a:p>
      </dgm:t>
    </dgm:pt>
    <dgm:pt modelId="{60A78523-2224-4E17-B93F-B1F37AC9F0F3}" type="pres">
      <dgm:prSet presAssocID="{3C44BB8A-496A-48BE-AAF5-D598A4C66DE5}" presName="circleA" presStyleLbl="node1" presStyleIdx="4" presStyleCnt="6" custScaleX="42265" custScaleY="51112" custLinFactNeighborX="42538"/>
      <dgm:spPr>
        <a:solidFill>
          <a:srgbClr val="FF0000"/>
        </a:solidFill>
        <a:ln>
          <a:solidFill>
            <a:srgbClr val="FF0000"/>
          </a:solidFill>
        </a:ln>
      </dgm:spPr>
    </dgm:pt>
    <dgm:pt modelId="{40D28D92-DE30-444E-B1F1-7E6DF2000E17}" type="pres">
      <dgm:prSet presAssocID="{3C44BB8A-496A-48BE-AAF5-D598A4C66DE5}" presName="spaceA" presStyleCnt="0"/>
      <dgm:spPr/>
    </dgm:pt>
    <dgm:pt modelId="{97E72548-BA5B-43A3-8A6C-45C8D41F1B36}" type="pres">
      <dgm:prSet presAssocID="{7E4BAF8B-AC03-4527-AABB-5AB512B2AC02}" presName="space" presStyleCnt="0"/>
      <dgm:spPr/>
    </dgm:pt>
    <dgm:pt modelId="{4FA97978-59C1-46F4-96C7-7CD93BD61743}" type="pres">
      <dgm:prSet presAssocID="{FEF6CF8D-C241-4D5C-BC6D-470E75D6D15C}" presName="compositeB" presStyleCnt="0"/>
      <dgm:spPr/>
    </dgm:pt>
    <dgm:pt modelId="{FA9FE843-BEC1-403B-B141-FA4EDF542E42}" type="pres">
      <dgm:prSet presAssocID="{FEF6CF8D-C241-4D5C-BC6D-470E75D6D15C}" presName="textB" presStyleLbl="revTx" presStyleIdx="5" presStyleCnt="6" custLinFactY="-51387" custLinFactNeighborX="67881" custLinFactNeighborY="-100000">
        <dgm:presLayoutVars>
          <dgm:bulletEnabled val="1"/>
        </dgm:presLayoutVars>
      </dgm:prSet>
      <dgm:spPr/>
      <dgm:t>
        <a:bodyPr/>
        <a:lstStyle/>
        <a:p>
          <a:endParaRPr lang="fr-FR"/>
        </a:p>
      </dgm:t>
    </dgm:pt>
    <dgm:pt modelId="{98909FBD-081B-4139-8E71-153E988A224D}" type="pres">
      <dgm:prSet presAssocID="{FEF6CF8D-C241-4D5C-BC6D-470E75D6D15C}" presName="circleB" presStyleLbl="node1" presStyleIdx="5" presStyleCnt="6" custScaleX="42265" custScaleY="51112" custLinFactX="54412" custLinFactNeighborX="100000" custLinFactNeighborY="-5553"/>
      <dgm:spPr>
        <a:solidFill>
          <a:srgbClr val="FF0000"/>
        </a:solidFill>
        <a:ln>
          <a:solidFill>
            <a:srgbClr val="FF0000"/>
          </a:solidFill>
        </a:ln>
      </dgm:spPr>
    </dgm:pt>
    <dgm:pt modelId="{AB0966D0-6BD7-4F1A-8B01-9592A84557E9}" type="pres">
      <dgm:prSet presAssocID="{FEF6CF8D-C241-4D5C-BC6D-470E75D6D15C}" presName="spaceB" presStyleCnt="0"/>
      <dgm:spPr/>
    </dgm:pt>
  </dgm:ptLst>
  <dgm:cxnLst>
    <dgm:cxn modelId="{7A602F32-AC8F-41AF-988E-68215801C5F4}" srcId="{BB1EB2D2-7FA3-4E4B-B9D6-5B4FC6085F27}" destId="{9FE1B301-E1A2-4F02-AD96-7BA7A2458C1B}" srcOrd="1" destOrd="0" parTransId="{8C2E5E86-3437-40EB-BBED-38D283642D78}" sibTransId="{1C03A6B1-9EBC-4AB7-91BA-2B82FBC247E9}"/>
    <dgm:cxn modelId="{FEAEB16D-466D-4E73-A077-89C90364D180}" srcId="{BB1EB2D2-7FA3-4E4B-B9D6-5B4FC6085F27}" destId="{FEF6CF8D-C241-4D5C-BC6D-470E75D6D15C}" srcOrd="5" destOrd="0" parTransId="{96267772-6855-43F9-91EA-1A030B803619}" sibTransId="{6B2C2335-F6D6-4E90-A036-44B38DB67407}"/>
    <dgm:cxn modelId="{B27DFC9B-4577-4DD5-90FA-CC1B8EFAA387}" type="presOf" srcId="{3C44BB8A-496A-48BE-AAF5-D598A4C66DE5}" destId="{A1659B9C-1015-4BBC-BCAB-A223686ECF94}" srcOrd="0" destOrd="0" presId="urn:microsoft.com/office/officeart/2005/8/layout/hProcess11"/>
    <dgm:cxn modelId="{A64E01A0-B839-4E9C-B418-45A84028EF4F}" srcId="{BB1EB2D2-7FA3-4E4B-B9D6-5B4FC6085F27}" destId="{A6D98AE5-587C-487F-BDDD-F556048B09C1}" srcOrd="0" destOrd="0" parTransId="{86D3128E-38A8-42B8-B392-DC306350F10A}" sibTransId="{071615FA-B4A8-4A5D-8AD6-C91903CBD381}"/>
    <dgm:cxn modelId="{2FBE1EB8-8DCB-4575-BC88-0DF71949AD20}" type="presOf" srcId="{FEF6CF8D-C241-4D5C-BC6D-470E75D6D15C}" destId="{FA9FE843-BEC1-403B-B141-FA4EDF542E42}" srcOrd="0" destOrd="0" presId="urn:microsoft.com/office/officeart/2005/8/layout/hProcess11"/>
    <dgm:cxn modelId="{4E4A763E-C255-4FFE-AB84-1C997D217287}" type="presOf" srcId="{D5D86723-EFB1-4449-B1FE-46320E1A9AA6}" destId="{F949F732-1B64-4DB5-B9D0-626510E37397}" srcOrd="0" destOrd="0" presId="urn:microsoft.com/office/officeart/2005/8/layout/hProcess11"/>
    <dgm:cxn modelId="{40ACE45B-FF6E-47F4-A42C-24F450064288}" srcId="{BB1EB2D2-7FA3-4E4B-B9D6-5B4FC6085F27}" destId="{D5D86723-EFB1-4449-B1FE-46320E1A9AA6}" srcOrd="3" destOrd="0" parTransId="{A4E6B949-6A3D-44E8-8F8B-CAD045F9951B}" sibTransId="{5C8A2640-F33A-4ACA-B9B1-193FDD20C526}"/>
    <dgm:cxn modelId="{B2422FB5-DED0-4C34-93E1-18B13F103C29}" type="presOf" srcId="{A6D98AE5-587C-487F-BDDD-F556048B09C1}" destId="{523ABAB1-5FC0-42EA-9698-A56920D56CC4}" srcOrd="0" destOrd="0" presId="urn:microsoft.com/office/officeart/2005/8/layout/hProcess11"/>
    <dgm:cxn modelId="{00212D52-0602-4A40-A915-88574F4C3181}" srcId="{BB1EB2D2-7FA3-4E4B-B9D6-5B4FC6085F27}" destId="{D329700E-909E-492D-BAD6-38F64B17E7D0}" srcOrd="2" destOrd="0" parTransId="{78C0C551-DC61-4F24-8C70-16406A513C60}" sibTransId="{E6904362-D771-4021-841A-E4846F6F5992}"/>
    <dgm:cxn modelId="{81FBE9CF-C554-402A-969F-9193E129EBB1}" srcId="{BB1EB2D2-7FA3-4E4B-B9D6-5B4FC6085F27}" destId="{3C44BB8A-496A-48BE-AAF5-D598A4C66DE5}" srcOrd="4" destOrd="0" parTransId="{E56BE184-6D06-4C22-A81A-D567B1697AB0}" sibTransId="{7E4BAF8B-AC03-4527-AABB-5AB512B2AC02}"/>
    <dgm:cxn modelId="{BBE3529D-93A0-42EC-9AAD-C39B2C3B0993}" type="presOf" srcId="{BB1EB2D2-7FA3-4E4B-B9D6-5B4FC6085F27}" destId="{8D5C267E-032D-444B-83DD-2366A07AE33E}" srcOrd="0" destOrd="0" presId="urn:microsoft.com/office/officeart/2005/8/layout/hProcess11"/>
    <dgm:cxn modelId="{475AE784-EC60-4D26-B8F2-A0DEDC52E52F}" type="presOf" srcId="{9FE1B301-E1A2-4F02-AD96-7BA7A2458C1B}" destId="{05E4D5B6-74D2-49B5-AD69-1143B45CF5B0}" srcOrd="0" destOrd="0" presId="urn:microsoft.com/office/officeart/2005/8/layout/hProcess11"/>
    <dgm:cxn modelId="{DBE76F27-1C19-437B-BB4E-AF2AD0AF942A}" type="presOf" srcId="{D329700E-909E-492D-BAD6-38F64B17E7D0}" destId="{97D94FED-F226-4548-81C5-739B9BFB31D5}" srcOrd="0" destOrd="0" presId="urn:microsoft.com/office/officeart/2005/8/layout/hProcess11"/>
    <dgm:cxn modelId="{062DAFD8-238E-4597-ABB5-C584AFE64E5F}" type="presParOf" srcId="{8D5C267E-032D-444B-83DD-2366A07AE33E}" destId="{E1A2A54C-6B24-4CCE-96EF-539EA778E5A7}" srcOrd="0" destOrd="0" presId="urn:microsoft.com/office/officeart/2005/8/layout/hProcess11"/>
    <dgm:cxn modelId="{C6C53D38-1102-43F3-A66C-07F203FFA382}" type="presParOf" srcId="{8D5C267E-032D-444B-83DD-2366A07AE33E}" destId="{56A3DB57-86E7-43A8-A0F2-B6BEDBBC9CDE}" srcOrd="1" destOrd="0" presId="urn:microsoft.com/office/officeart/2005/8/layout/hProcess11"/>
    <dgm:cxn modelId="{850132BD-4BC4-47F8-BD2F-E62EAD174129}" type="presParOf" srcId="{56A3DB57-86E7-43A8-A0F2-B6BEDBBC9CDE}" destId="{E5CC090D-913F-41A5-8BE8-2DBC8336F1C1}" srcOrd="0" destOrd="0" presId="urn:microsoft.com/office/officeart/2005/8/layout/hProcess11"/>
    <dgm:cxn modelId="{7EE35DD1-40DA-4775-B89B-76DF849A0B81}" type="presParOf" srcId="{E5CC090D-913F-41A5-8BE8-2DBC8336F1C1}" destId="{523ABAB1-5FC0-42EA-9698-A56920D56CC4}" srcOrd="0" destOrd="0" presId="urn:microsoft.com/office/officeart/2005/8/layout/hProcess11"/>
    <dgm:cxn modelId="{8982F6E5-677A-4671-8526-64E707867E9C}" type="presParOf" srcId="{E5CC090D-913F-41A5-8BE8-2DBC8336F1C1}" destId="{72B32B39-498D-4C63-9D00-BA48C3A6F06D}" srcOrd="1" destOrd="0" presId="urn:microsoft.com/office/officeart/2005/8/layout/hProcess11"/>
    <dgm:cxn modelId="{10401F4F-D7E6-43E8-9DA7-B6CECDAEBB50}" type="presParOf" srcId="{E5CC090D-913F-41A5-8BE8-2DBC8336F1C1}" destId="{E7528FCF-5494-41C5-8BCA-D9B94DC82C4E}" srcOrd="2" destOrd="0" presId="urn:microsoft.com/office/officeart/2005/8/layout/hProcess11"/>
    <dgm:cxn modelId="{10A40CCB-2E61-4003-AC02-F34C3511B9C0}" type="presParOf" srcId="{56A3DB57-86E7-43A8-A0F2-B6BEDBBC9CDE}" destId="{7FFD5759-2F2D-49CB-80C4-766A295FF9B7}" srcOrd="1" destOrd="0" presId="urn:microsoft.com/office/officeart/2005/8/layout/hProcess11"/>
    <dgm:cxn modelId="{16096107-0A4B-445D-AB8B-BC218A1B3DD0}" type="presParOf" srcId="{56A3DB57-86E7-43A8-A0F2-B6BEDBBC9CDE}" destId="{0D24D742-5330-4C28-9A2D-466136ADA30E}" srcOrd="2" destOrd="0" presId="urn:microsoft.com/office/officeart/2005/8/layout/hProcess11"/>
    <dgm:cxn modelId="{B4BD3A0D-4FEB-4118-B6CC-ABCCE118C4A0}" type="presParOf" srcId="{0D24D742-5330-4C28-9A2D-466136ADA30E}" destId="{05E4D5B6-74D2-49B5-AD69-1143B45CF5B0}" srcOrd="0" destOrd="0" presId="urn:microsoft.com/office/officeart/2005/8/layout/hProcess11"/>
    <dgm:cxn modelId="{3B01706D-39BB-4CC5-8257-AAF6CB5A0E77}" type="presParOf" srcId="{0D24D742-5330-4C28-9A2D-466136ADA30E}" destId="{843055FA-6466-486B-980D-FEA215724152}" srcOrd="1" destOrd="0" presId="urn:microsoft.com/office/officeart/2005/8/layout/hProcess11"/>
    <dgm:cxn modelId="{59B233E8-0CD9-4049-B3B5-DCB638E00B8C}" type="presParOf" srcId="{0D24D742-5330-4C28-9A2D-466136ADA30E}" destId="{935B5B81-13CE-4E29-A276-719615FA2635}" srcOrd="2" destOrd="0" presId="urn:microsoft.com/office/officeart/2005/8/layout/hProcess11"/>
    <dgm:cxn modelId="{6FA5F07D-D479-4974-B48E-FF126F0C3160}" type="presParOf" srcId="{56A3DB57-86E7-43A8-A0F2-B6BEDBBC9CDE}" destId="{FB5628A1-E325-4000-B09A-B329E0A4E2E7}" srcOrd="3" destOrd="0" presId="urn:microsoft.com/office/officeart/2005/8/layout/hProcess11"/>
    <dgm:cxn modelId="{E0F8BD43-D76B-47FF-8CC6-EF1361390D23}" type="presParOf" srcId="{56A3DB57-86E7-43A8-A0F2-B6BEDBBC9CDE}" destId="{686C150C-1769-4536-8DC3-C726CEFD5904}" srcOrd="4" destOrd="0" presId="urn:microsoft.com/office/officeart/2005/8/layout/hProcess11"/>
    <dgm:cxn modelId="{E98B9C4D-0CE1-4821-97BC-F946D348FA8C}" type="presParOf" srcId="{686C150C-1769-4536-8DC3-C726CEFD5904}" destId="{97D94FED-F226-4548-81C5-739B9BFB31D5}" srcOrd="0" destOrd="0" presId="urn:microsoft.com/office/officeart/2005/8/layout/hProcess11"/>
    <dgm:cxn modelId="{33261042-E6F2-40E3-A1F2-6210C4C6DEAF}" type="presParOf" srcId="{686C150C-1769-4536-8DC3-C726CEFD5904}" destId="{BCE3B03B-2B3D-4D74-BAE9-DEA7E87BE70B}" srcOrd="1" destOrd="0" presId="urn:microsoft.com/office/officeart/2005/8/layout/hProcess11"/>
    <dgm:cxn modelId="{56BE00AD-A55A-4EBF-B922-EF846FD9B4FB}" type="presParOf" srcId="{686C150C-1769-4536-8DC3-C726CEFD5904}" destId="{77757520-4442-4FCB-85F3-973C59FB18F3}" srcOrd="2" destOrd="0" presId="urn:microsoft.com/office/officeart/2005/8/layout/hProcess11"/>
    <dgm:cxn modelId="{91A26983-69CB-41BB-993B-2FC30852D34A}" type="presParOf" srcId="{56A3DB57-86E7-43A8-A0F2-B6BEDBBC9CDE}" destId="{67905A88-6CE1-490A-BBDC-816EEF795297}" srcOrd="5" destOrd="0" presId="urn:microsoft.com/office/officeart/2005/8/layout/hProcess11"/>
    <dgm:cxn modelId="{517811B2-1DC9-4E01-9A59-812B8FA5A5FC}" type="presParOf" srcId="{56A3DB57-86E7-43A8-A0F2-B6BEDBBC9CDE}" destId="{5562BD9E-E8F2-4E38-AFFE-6A349E5D4C34}" srcOrd="6" destOrd="0" presId="urn:microsoft.com/office/officeart/2005/8/layout/hProcess11"/>
    <dgm:cxn modelId="{7873E468-0E94-4593-8935-DDCBB2D05204}" type="presParOf" srcId="{5562BD9E-E8F2-4E38-AFFE-6A349E5D4C34}" destId="{F949F732-1B64-4DB5-B9D0-626510E37397}" srcOrd="0" destOrd="0" presId="urn:microsoft.com/office/officeart/2005/8/layout/hProcess11"/>
    <dgm:cxn modelId="{30A268A2-1520-4065-9839-E66A63D24492}" type="presParOf" srcId="{5562BD9E-E8F2-4E38-AFFE-6A349E5D4C34}" destId="{1DAE07A0-98A9-4B29-9664-D4FB026B6566}" srcOrd="1" destOrd="0" presId="urn:microsoft.com/office/officeart/2005/8/layout/hProcess11"/>
    <dgm:cxn modelId="{CC24E0CC-44CF-4A94-BDF1-F34F92B33EAA}" type="presParOf" srcId="{5562BD9E-E8F2-4E38-AFFE-6A349E5D4C34}" destId="{7EA0B145-B9AA-48C0-8639-3752E0F356CB}" srcOrd="2" destOrd="0" presId="urn:microsoft.com/office/officeart/2005/8/layout/hProcess11"/>
    <dgm:cxn modelId="{C4D569A2-8813-469F-A901-4B7F9A601740}" type="presParOf" srcId="{56A3DB57-86E7-43A8-A0F2-B6BEDBBC9CDE}" destId="{76818E65-DF1E-4567-9103-7A513B68B79A}" srcOrd="7" destOrd="0" presId="urn:microsoft.com/office/officeart/2005/8/layout/hProcess11"/>
    <dgm:cxn modelId="{52BAD174-E2F8-4B31-A3DC-AE5358DBCF22}" type="presParOf" srcId="{56A3DB57-86E7-43A8-A0F2-B6BEDBBC9CDE}" destId="{B60AF721-EC47-4F8D-93C3-4A7D0671C24F}" srcOrd="8" destOrd="0" presId="urn:microsoft.com/office/officeart/2005/8/layout/hProcess11"/>
    <dgm:cxn modelId="{B073AC88-BA16-4741-9DC6-581FF3A2F8BD}" type="presParOf" srcId="{B60AF721-EC47-4F8D-93C3-4A7D0671C24F}" destId="{A1659B9C-1015-4BBC-BCAB-A223686ECF94}" srcOrd="0" destOrd="0" presId="urn:microsoft.com/office/officeart/2005/8/layout/hProcess11"/>
    <dgm:cxn modelId="{F7B10C19-4250-4B09-8239-E35C7FE7F10E}" type="presParOf" srcId="{B60AF721-EC47-4F8D-93C3-4A7D0671C24F}" destId="{60A78523-2224-4E17-B93F-B1F37AC9F0F3}" srcOrd="1" destOrd="0" presId="urn:microsoft.com/office/officeart/2005/8/layout/hProcess11"/>
    <dgm:cxn modelId="{027A0909-C74A-4FBD-B7F3-A6F993FA1A0C}" type="presParOf" srcId="{B60AF721-EC47-4F8D-93C3-4A7D0671C24F}" destId="{40D28D92-DE30-444E-B1F1-7E6DF2000E17}" srcOrd="2" destOrd="0" presId="urn:microsoft.com/office/officeart/2005/8/layout/hProcess11"/>
    <dgm:cxn modelId="{5D4AD735-A1CE-464A-9C58-25F9B0F8E938}" type="presParOf" srcId="{56A3DB57-86E7-43A8-A0F2-B6BEDBBC9CDE}" destId="{97E72548-BA5B-43A3-8A6C-45C8D41F1B36}" srcOrd="9" destOrd="0" presId="urn:microsoft.com/office/officeart/2005/8/layout/hProcess11"/>
    <dgm:cxn modelId="{3D2D9BDC-1884-4530-98EA-F9B545C59622}" type="presParOf" srcId="{56A3DB57-86E7-43A8-A0F2-B6BEDBBC9CDE}" destId="{4FA97978-59C1-46F4-96C7-7CD93BD61743}" srcOrd="10" destOrd="0" presId="urn:microsoft.com/office/officeart/2005/8/layout/hProcess11"/>
    <dgm:cxn modelId="{17483322-E54B-4C8C-B499-7CB0BC98BC23}" type="presParOf" srcId="{4FA97978-59C1-46F4-96C7-7CD93BD61743}" destId="{FA9FE843-BEC1-403B-B141-FA4EDF542E42}" srcOrd="0" destOrd="0" presId="urn:microsoft.com/office/officeart/2005/8/layout/hProcess11"/>
    <dgm:cxn modelId="{0B95E10B-317F-4633-B224-209D6E8EAFA2}" type="presParOf" srcId="{4FA97978-59C1-46F4-96C7-7CD93BD61743}" destId="{98909FBD-081B-4139-8E71-153E988A224D}" srcOrd="1" destOrd="0" presId="urn:microsoft.com/office/officeart/2005/8/layout/hProcess11"/>
    <dgm:cxn modelId="{5F9ACC37-11EC-4B1E-A9BF-27B2DCDFDA4D}" type="presParOf" srcId="{4FA97978-59C1-46F4-96C7-7CD93BD61743}" destId="{AB0966D0-6BD7-4F1A-8B01-9592A84557E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B1EB2D2-7FA3-4E4B-B9D6-5B4FC6085F27}" type="doc">
      <dgm:prSet loTypeId="urn:microsoft.com/office/officeart/2005/8/layout/hProcess11" loCatId="process" qsTypeId="urn:microsoft.com/office/officeart/2005/8/quickstyle/simple1" qsCatId="simple" csTypeId="urn:microsoft.com/office/officeart/2005/8/colors/accent1_2" csCatId="accent1" phldr="1"/>
      <dgm:spPr/>
    </dgm:pt>
    <dgm:pt modelId="{A6D98AE5-587C-487F-BDDD-F556048B09C1}">
      <dgm:prSet phldrT="[Texte]" custT="1"/>
      <dgm:spPr/>
      <dgm:t>
        <a:bodyPr/>
        <a:lstStyle/>
        <a:p>
          <a:r>
            <a:rPr lang="en-US" sz="2000" noProof="0" dirty="0" err="1" smtClean="0">
              <a:latin typeface="Calibri" panose="020F0502020204030204" pitchFamily="34" charset="0"/>
            </a:rPr>
            <a:t>Juin</a:t>
          </a:r>
          <a:r>
            <a:rPr lang="en-US" sz="2000" noProof="0" dirty="0" smtClean="0">
              <a:latin typeface="Calibri" panose="020F0502020204030204" pitchFamily="34" charset="0"/>
            </a:rPr>
            <a:t> 2013</a:t>
          </a:r>
          <a:endParaRPr lang="en-US" sz="2000" noProof="0" dirty="0">
            <a:latin typeface="Calibri" panose="020F0502020204030204" pitchFamily="34" charset="0"/>
          </a:endParaRPr>
        </a:p>
      </dgm:t>
    </dgm:pt>
    <dgm:pt modelId="{86D3128E-38A8-42B8-B392-DC306350F10A}" type="parTrans" cxnId="{A64E01A0-B839-4E9C-B418-45A84028EF4F}">
      <dgm:prSet/>
      <dgm:spPr/>
      <dgm:t>
        <a:bodyPr/>
        <a:lstStyle/>
        <a:p>
          <a:endParaRPr lang="en-US" noProof="0" dirty="0"/>
        </a:p>
      </dgm:t>
    </dgm:pt>
    <dgm:pt modelId="{071615FA-B4A8-4A5D-8AD6-C91903CBD381}" type="sibTrans" cxnId="{A64E01A0-B839-4E9C-B418-45A84028EF4F}">
      <dgm:prSet/>
      <dgm:spPr/>
      <dgm:t>
        <a:bodyPr/>
        <a:lstStyle/>
        <a:p>
          <a:endParaRPr lang="en-US" noProof="0" dirty="0"/>
        </a:p>
      </dgm:t>
    </dgm:pt>
    <dgm:pt modelId="{9FE1B301-E1A2-4F02-AD96-7BA7A2458C1B}">
      <dgm:prSet phldrT="[Texte]" custT="1"/>
      <dgm:spPr/>
      <dgm:t>
        <a:bodyPr anchor="b"/>
        <a:lstStyle/>
        <a:p>
          <a:r>
            <a:rPr lang="en-US" sz="2000" noProof="0" dirty="0" smtClean="0">
              <a:latin typeface="Calibri" panose="020F0502020204030204" pitchFamily="34" charset="0"/>
            </a:rPr>
            <a:t>Oct. 2013</a:t>
          </a:r>
          <a:endParaRPr lang="en-US" sz="2000" noProof="0" dirty="0">
            <a:latin typeface="Calibri" panose="020F0502020204030204" pitchFamily="34" charset="0"/>
          </a:endParaRPr>
        </a:p>
      </dgm:t>
    </dgm:pt>
    <dgm:pt modelId="{8C2E5E86-3437-40EB-BBED-38D283642D78}" type="parTrans" cxnId="{7A602F32-AC8F-41AF-988E-68215801C5F4}">
      <dgm:prSet/>
      <dgm:spPr/>
      <dgm:t>
        <a:bodyPr/>
        <a:lstStyle/>
        <a:p>
          <a:endParaRPr lang="en-US" noProof="0" dirty="0"/>
        </a:p>
      </dgm:t>
    </dgm:pt>
    <dgm:pt modelId="{1C03A6B1-9EBC-4AB7-91BA-2B82FBC247E9}" type="sibTrans" cxnId="{7A602F32-AC8F-41AF-988E-68215801C5F4}">
      <dgm:prSet/>
      <dgm:spPr/>
      <dgm:t>
        <a:bodyPr/>
        <a:lstStyle/>
        <a:p>
          <a:endParaRPr lang="en-US" noProof="0" dirty="0"/>
        </a:p>
      </dgm:t>
    </dgm:pt>
    <dgm:pt modelId="{D329700E-909E-492D-BAD6-38F64B17E7D0}">
      <dgm:prSet phldrT="[Texte]" custT="1"/>
      <dgm:spPr/>
      <dgm:t>
        <a:bodyPr/>
        <a:lstStyle/>
        <a:p>
          <a:r>
            <a:rPr lang="en-US" sz="2000" noProof="0" dirty="0" err="1" smtClean="0">
              <a:latin typeface="Calibri" panose="020F0502020204030204" pitchFamily="34" charset="0"/>
            </a:rPr>
            <a:t>Janv</a:t>
          </a:r>
          <a:r>
            <a:rPr lang="en-US" sz="2000" noProof="0" dirty="0" smtClean="0">
              <a:latin typeface="Calibri" panose="020F0502020204030204" pitchFamily="34" charset="0"/>
            </a:rPr>
            <a:t>. 2014</a:t>
          </a:r>
          <a:endParaRPr lang="en-US" sz="2000" noProof="0" dirty="0">
            <a:latin typeface="Calibri" panose="020F0502020204030204" pitchFamily="34" charset="0"/>
          </a:endParaRPr>
        </a:p>
      </dgm:t>
    </dgm:pt>
    <dgm:pt modelId="{78C0C551-DC61-4F24-8C70-16406A513C60}" type="parTrans" cxnId="{00212D52-0602-4A40-A915-88574F4C3181}">
      <dgm:prSet/>
      <dgm:spPr/>
      <dgm:t>
        <a:bodyPr/>
        <a:lstStyle/>
        <a:p>
          <a:endParaRPr lang="en-US" noProof="0" dirty="0"/>
        </a:p>
      </dgm:t>
    </dgm:pt>
    <dgm:pt modelId="{E6904362-D771-4021-841A-E4846F6F5992}" type="sibTrans" cxnId="{00212D52-0602-4A40-A915-88574F4C3181}">
      <dgm:prSet/>
      <dgm:spPr/>
      <dgm:t>
        <a:bodyPr/>
        <a:lstStyle/>
        <a:p>
          <a:endParaRPr lang="en-US" noProof="0" dirty="0"/>
        </a:p>
      </dgm:t>
    </dgm:pt>
    <dgm:pt modelId="{D5D86723-EFB1-4449-B1FE-46320E1A9AA6}">
      <dgm:prSet phldrT="[Texte]" custT="1"/>
      <dgm:spPr/>
      <dgm:t>
        <a:bodyPr anchor="b"/>
        <a:lstStyle/>
        <a:p>
          <a:r>
            <a:rPr lang="en-US" sz="2000" noProof="0" dirty="0" smtClean="0">
              <a:latin typeface="Calibri" panose="020F0502020204030204" pitchFamily="34" charset="0"/>
            </a:rPr>
            <a:t>Mai 2014</a:t>
          </a:r>
          <a:endParaRPr lang="en-US" sz="2000" noProof="0" dirty="0">
            <a:latin typeface="Calibri" panose="020F0502020204030204" pitchFamily="34" charset="0"/>
          </a:endParaRPr>
        </a:p>
      </dgm:t>
    </dgm:pt>
    <dgm:pt modelId="{A4E6B949-6A3D-44E8-8F8B-CAD045F9951B}" type="parTrans" cxnId="{40ACE45B-FF6E-47F4-A42C-24F450064288}">
      <dgm:prSet/>
      <dgm:spPr/>
      <dgm:t>
        <a:bodyPr/>
        <a:lstStyle/>
        <a:p>
          <a:endParaRPr lang="en-US" noProof="0" dirty="0"/>
        </a:p>
      </dgm:t>
    </dgm:pt>
    <dgm:pt modelId="{5C8A2640-F33A-4ACA-B9B1-193FDD20C526}" type="sibTrans" cxnId="{40ACE45B-FF6E-47F4-A42C-24F450064288}">
      <dgm:prSet/>
      <dgm:spPr/>
      <dgm:t>
        <a:bodyPr/>
        <a:lstStyle/>
        <a:p>
          <a:endParaRPr lang="en-US" noProof="0" dirty="0"/>
        </a:p>
      </dgm:t>
    </dgm:pt>
    <dgm:pt modelId="{3C44BB8A-496A-48BE-AAF5-D598A4C66DE5}">
      <dgm:prSet phldrT="[Texte]" custT="1"/>
      <dgm:spPr/>
      <dgm:t>
        <a:bodyPr/>
        <a:lstStyle/>
        <a:p>
          <a:r>
            <a:rPr lang="en-US" sz="2000" noProof="0" dirty="0" smtClean="0">
              <a:latin typeface="Calibri" panose="020F0502020204030204" pitchFamily="34" charset="0"/>
            </a:rPr>
            <a:t>Mars 2015</a:t>
          </a:r>
          <a:endParaRPr lang="en-US" sz="2000" noProof="0" dirty="0">
            <a:latin typeface="Calibri" panose="020F0502020204030204" pitchFamily="34" charset="0"/>
          </a:endParaRPr>
        </a:p>
      </dgm:t>
    </dgm:pt>
    <dgm:pt modelId="{E56BE184-6D06-4C22-A81A-D567B1697AB0}" type="parTrans" cxnId="{81FBE9CF-C554-402A-969F-9193E129EBB1}">
      <dgm:prSet/>
      <dgm:spPr/>
      <dgm:t>
        <a:bodyPr/>
        <a:lstStyle/>
        <a:p>
          <a:endParaRPr lang="en-US" noProof="0" dirty="0"/>
        </a:p>
      </dgm:t>
    </dgm:pt>
    <dgm:pt modelId="{7E4BAF8B-AC03-4527-AABB-5AB512B2AC02}" type="sibTrans" cxnId="{81FBE9CF-C554-402A-969F-9193E129EBB1}">
      <dgm:prSet/>
      <dgm:spPr/>
      <dgm:t>
        <a:bodyPr/>
        <a:lstStyle/>
        <a:p>
          <a:endParaRPr lang="en-US" noProof="0" dirty="0"/>
        </a:p>
      </dgm:t>
    </dgm:pt>
    <dgm:pt modelId="{FEF6CF8D-C241-4D5C-BC6D-470E75D6D15C}">
      <dgm:prSet phldrT="[Texte]" custT="1"/>
      <dgm:spPr/>
      <dgm:t>
        <a:bodyPr anchor="b"/>
        <a:lstStyle/>
        <a:p>
          <a:r>
            <a:rPr lang="en-US" sz="2000" noProof="0" dirty="0" smtClean="0">
              <a:latin typeface="Calibri" panose="020F0502020204030204" pitchFamily="34" charset="0"/>
            </a:rPr>
            <a:t>Sept. 2015</a:t>
          </a:r>
          <a:endParaRPr lang="en-US" sz="2000" noProof="0" dirty="0">
            <a:latin typeface="Calibri" panose="020F0502020204030204" pitchFamily="34" charset="0"/>
          </a:endParaRPr>
        </a:p>
      </dgm:t>
    </dgm:pt>
    <dgm:pt modelId="{96267772-6855-43F9-91EA-1A030B803619}" type="parTrans" cxnId="{FEAEB16D-466D-4E73-A077-89C90364D180}">
      <dgm:prSet/>
      <dgm:spPr/>
      <dgm:t>
        <a:bodyPr/>
        <a:lstStyle/>
        <a:p>
          <a:endParaRPr lang="en-US" noProof="0" dirty="0"/>
        </a:p>
      </dgm:t>
    </dgm:pt>
    <dgm:pt modelId="{6B2C2335-F6D6-4E90-A036-44B38DB67407}" type="sibTrans" cxnId="{FEAEB16D-466D-4E73-A077-89C90364D180}">
      <dgm:prSet/>
      <dgm:spPr/>
      <dgm:t>
        <a:bodyPr/>
        <a:lstStyle/>
        <a:p>
          <a:endParaRPr lang="en-US" noProof="0" dirty="0"/>
        </a:p>
      </dgm:t>
    </dgm:pt>
    <dgm:pt modelId="{8D5C267E-032D-444B-83DD-2366A07AE33E}" type="pres">
      <dgm:prSet presAssocID="{BB1EB2D2-7FA3-4E4B-B9D6-5B4FC6085F27}" presName="Name0" presStyleCnt="0">
        <dgm:presLayoutVars>
          <dgm:dir/>
          <dgm:resizeHandles val="exact"/>
        </dgm:presLayoutVars>
      </dgm:prSet>
      <dgm:spPr/>
    </dgm:pt>
    <dgm:pt modelId="{E1A2A54C-6B24-4CCE-96EF-539EA778E5A7}" type="pres">
      <dgm:prSet presAssocID="{BB1EB2D2-7FA3-4E4B-B9D6-5B4FC6085F27}" presName="arrow" presStyleLbl="bgShp" presStyleIdx="0" presStyleCnt="1" custScaleY="77501" custLinFactNeighborX="-1703" custLinFactNeighborY="-1388"/>
      <dgm:spPr>
        <a:solidFill>
          <a:srgbClr val="3976BA"/>
        </a:solidFill>
        <a:ln>
          <a:solidFill>
            <a:srgbClr val="00B0F0"/>
          </a:solidFill>
        </a:ln>
      </dgm:spPr>
      <dgm:t>
        <a:bodyPr/>
        <a:lstStyle/>
        <a:p>
          <a:endParaRPr lang="fr-FR"/>
        </a:p>
      </dgm:t>
    </dgm:pt>
    <dgm:pt modelId="{56A3DB57-86E7-43A8-A0F2-B6BEDBBC9CDE}" type="pres">
      <dgm:prSet presAssocID="{BB1EB2D2-7FA3-4E4B-B9D6-5B4FC6085F27}" presName="points" presStyleCnt="0"/>
      <dgm:spPr/>
    </dgm:pt>
    <dgm:pt modelId="{E5CC090D-913F-41A5-8BE8-2DBC8336F1C1}" type="pres">
      <dgm:prSet presAssocID="{A6D98AE5-587C-487F-BDDD-F556048B09C1}" presName="compositeA" presStyleCnt="0"/>
      <dgm:spPr/>
    </dgm:pt>
    <dgm:pt modelId="{523ABAB1-5FC0-42EA-9698-A56920D56CC4}" type="pres">
      <dgm:prSet presAssocID="{A6D98AE5-587C-487F-BDDD-F556048B09C1}" presName="textA" presStyleLbl="revTx" presStyleIdx="0" presStyleCnt="6" custLinFactNeighborX="19393">
        <dgm:presLayoutVars>
          <dgm:bulletEnabled val="1"/>
        </dgm:presLayoutVars>
      </dgm:prSet>
      <dgm:spPr/>
      <dgm:t>
        <a:bodyPr/>
        <a:lstStyle/>
        <a:p>
          <a:endParaRPr lang="fr-FR"/>
        </a:p>
      </dgm:t>
    </dgm:pt>
    <dgm:pt modelId="{72B32B39-498D-4C63-9D00-BA48C3A6F06D}" type="pres">
      <dgm:prSet presAssocID="{A6D98AE5-587C-487F-BDDD-F556048B09C1}" presName="circleA" presStyleLbl="node1" presStyleIdx="0" presStyleCnt="6" custScaleX="42265" custScaleY="51112" custLinFactNeighborX="48030"/>
      <dgm:spPr>
        <a:solidFill>
          <a:srgbClr val="FF0000"/>
        </a:solidFill>
        <a:ln>
          <a:solidFill>
            <a:srgbClr val="FF0000"/>
          </a:solidFill>
        </a:ln>
      </dgm:spPr>
      <dgm:t>
        <a:bodyPr/>
        <a:lstStyle/>
        <a:p>
          <a:endParaRPr lang="fr-FR"/>
        </a:p>
      </dgm:t>
    </dgm:pt>
    <dgm:pt modelId="{E7528FCF-5494-41C5-8BCA-D9B94DC82C4E}" type="pres">
      <dgm:prSet presAssocID="{A6D98AE5-587C-487F-BDDD-F556048B09C1}" presName="spaceA" presStyleCnt="0"/>
      <dgm:spPr/>
    </dgm:pt>
    <dgm:pt modelId="{7FFD5759-2F2D-49CB-80C4-766A295FF9B7}" type="pres">
      <dgm:prSet presAssocID="{071615FA-B4A8-4A5D-8AD6-C91903CBD381}" presName="space" presStyleCnt="0"/>
      <dgm:spPr/>
    </dgm:pt>
    <dgm:pt modelId="{0D24D742-5330-4C28-9A2D-466136ADA30E}" type="pres">
      <dgm:prSet presAssocID="{9FE1B301-E1A2-4F02-AD96-7BA7A2458C1B}" presName="compositeB" presStyleCnt="0"/>
      <dgm:spPr/>
    </dgm:pt>
    <dgm:pt modelId="{05E4D5B6-74D2-49B5-AD69-1143B45CF5B0}" type="pres">
      <dgm:prSet presAssocID="{9FE1B301-E1A2-4F02-AD96-7BA7A2458C1B}" presName="textB" presStyleLbl="revTx" presStyleIdx="1" presStyleCnt="6" custScaleX="83553" custLinFactY="-50000" custLinFactNeighborX="-1376" custLinFactNeighborY="-100000">
        <dgm:presLayoutVars>
          <dgm:bulletEnabled val="1"/>
        </dgm:presLayoutVars>
      </dgm:prSet>
      <dgm:spPr/>
      <dgm:t>
        <a:bodyPr/>
        <a:lstStyle/>
        <a:p>
          <a:endParaRPr lang="fr-FR"/>
        </a:p>
      </dgm:t>
    </dgm:pt>
    <dgm:pt modelId="{843055FA-6466-486B-980D-FEA215724152}" type="pres">
      <dgm:prSet presAssocID="{9FE1B301-E1A2-4F02-AD96-7BA7A2458C1B}" presName="circleB" presStyleLbl="node1" presStyleIdx="1" presStyleCnt="6" custScaleX="42265" custScaleY="51112" custLinFactNeighborX="-3489"/>
      <dgm:spPr>
        <a:solidFill>
          <a:srgbClr val="FF0000"/>
        </a:solidFill>
        <a:ln>
          <a:solidFill>
            <a:srgbClr val="FF0000"/>
          </a:solidFill>
        </a:ln>
      </dgm:spPr>
    </dgm:pt>
    <dgm:pt modelId="{935B5B81-13CE-4E29-A276-719615FA2635}" type="pres">
      <dgm:prSet presAssocID="{9FE1B301-E1A2-4F02-AD96-7BA7A2458C1B}" presName="spaceB" presStyleCnt="0"/>
      <dgm:spPr/>
    </dgm:pt>
    <dgm:pt modelId="{FB5628A1-E325-4000-B09A-B329E0A4E2E7}" type="pres">
      <dgm:prSet presAssocID="{1C03A6B1-9EBC-4AB7-91BA-2B82FBC247E9}" presName="space" presStyleCnt="0"/>
      <dgm:spPr/>
    </dgm:pt>
    <dgm:pt modelId="{686C150C-1769-4536-8DC3-C726CEFD5904}" type="pres">
      <dgm:prSet presAssocID="{D329700E-909E-492D-BAD6-38F64B17E7D0}" presName="compositeA" presStyleCnt="0"/>
      <dgm:spPr/>
    </dgm:pt>
    <dgm:pt modelId="{97D94FED-F226-4548-81C5-739B9BFB31D5}" type="pres">
      <dgm:prSet presAssocID="{D329700E-909E-492D-BAD6-38F64B17E7D0}" presName="textA" presStyleLbl="revTx" presStyleIdx="2" presStyleCnt="6" custScaleX="74233" custLinFactNeighborX="-41303">
        <dgm:presLayoutVars>
          <dgm:bulletEnabled val="1"/>
        </dgm:presLayoutVars>
      </dgm:prSet>
      <dgm:spPr/>
      <dgm:t>
        <a:bodyPr/>
        <a:lstStyle/>
        <a:p>
          <a:endParaRPr lang="fr-FR"/>
        </a:p>
      </dgm:t>
    </dgm:pt>
    <dgm:pt modelId="{BCE3B03B-2B3D-4D74-BAE9-DEA7E87BE70B}" type="pres">
      <dgm:prSet presAssocID="{D329700E-909E-492D-BAD6-38F64B17E7D0}" presName="circleA" presStyleLbl="node1" presStyleIdx="2" presStyleCnt="6" custScaleX="42265" custScaleY="51112" custLinFactNeighborX="-97439"/>
      <dgm:spPr>
        <a:solidFill>
          <a:srgbClr val="FF0000"/>
        </a:solidFill>
        <a:ln>
          <a:solidFill>
            <a:srgbClr val="FF0000"/>
          </a:solidFill>
        </a:ln>
      </dgm:spPr>
    </dgm:pt>
    <dgm:pt modelId="{77757520-4442-4FCB-85F3-973C59FB18F3}" type="pres">
      <dgm:prSet presAssocID="{D329700E-909E-492D-BAD6-38F64B17E7D0}" presName="spaceA" presStyleCnt="0"/>
      <dgm:spPr/>
    </dgm:pt>
    <dgm:pt modelId="{67905A88-6CE1-490A-BBDC-816EEF795297}" type="pres">
      <dgm:prSet presAssocID="{E6904362-D771-4021-841A-E4846F6F5992}" presName="space" presStyleCnt="0"/>
      <dgm:spPr/>
    </dgm:pt>
    <dgm:pt modelId="{5562BD9E-E8F2-4E38-AFFE-6A349E5D4C34}" type="pres">
      <dgm:prSet presAssocID="{D5D86723-EFB1-4449-B1FE-46320E1A9AA6}" presName="compositeB" presStyleCnt="0"/>
      <dgm:spPr/>
    </dgm:pt>
    <dgm:pt modelId="{F949F732-1B64-4DB5-B9D0-626510E37397}" type="pres">
      <dgm:prSet presAssocID="{D5D86723-EFB1-4449-B1FE-46320E1A9AA6}" presName="textB" presStyleLbl="revTx" presStyleIdx="3" presStyleCnt="6" custScaleX="67044" custLinFactY="-50000" custLinFactNeighborX="-29437" custLinFactNeighborY="-100000">
        <dgm:presLayoutVars>
          <dgm:bulletEnabled val="1"/>
        </dgm:presLayoutVars>
      </dgm:prSet>
      <dgm:spPr/>
      <dgm:t>
        <a:bodyPr/>
        <a:lstStyle/>
        <a:p>
          <a:endParaRPr lang="fr-FR"/>
        </a:p>
      </dgm:t>
    </dgm:pt>
    <dgm:pt modelId="{1DAE07A0-98A9-4B29-9664-D4FB026B6566}" type="pres">
      <dgm:prSet presAssocID="{D5D86723-EFB1-4449-B1FE-46320E1A9AA6}" presName="circleB" presStyleLbl="node1" presStyleIdx="3" presStyleCnt="6" custScaleX="42265" custScaleY="51112" custLinFactNeighborX="-68970"/>
      <dgm:spPr>
        <a:solidFill>
          <a:srgbClr val="FF0000"/>
        </a:solidFill>
        <a:ln>
          <a:solidFill>
            <a:srgbClr val="FF0000"/>
          </a:solidFill>
        </a:ln>
      </dgm:spPr>
    </dgm:pt>
    <dgm:pt modelId="{7EA0B145-B9AA-48C0-8639-3752E0F356CB}" type="pres">
      <dgm:prSet presAssocID="{D5D86723-EFB1-4449-B1FE-46320E1A9AA6}" presName="spaceB" presStyleCnt="0"/>
      <dgm:spPr/>
    </dgm:pt>
    <dgm:pt modelId="{76818E65-DF1E-4567-9103-7A513B68B79A}" type="pres">
      <dgm:prSet presAssocID="{5C8A2640-F33A-4ACA-B9B1-193FDD20C526}" presName="space" presStyleCnt="0"/>
      <dgm:spPr/>
    </dgm:pt>
    <dgm:pt modelId="{B60AF721-EC47-4F8D-93C3-4A7D0671C24F}" type="pres">
      <dgm:prSet presAssocID="{3C44BB8A-496A-48BE-AAF5-D598A4C66DE5}" presName="compositeA" presStyleCnt="0"/>
      <dgm:spPr/>
    </dgm:pt>
    <dgm:pt modelId="{A1659B9C-1015-4BBC-BCAB-A223686ECF94}" type="pres">
      <dgm:prSet presAssocID="{3C44BB8A-496A-48BE-AAF5-D598A4C66DE5}" presName="textA" presStyleLbl="revTx" presStyleIdx="4" presStyleCnt="6" custScaleX="66931" custLinFactNeighborX="17378">
        <dgm:presLayoutVars>
          <dgm:bulletEnabled val="1"/>
        </dgm:presLayoutVars>
      </dgm:prSet>
      <dgm:spPr/>
      <dgm:t>
        <a:bodyPr/>
        <a:lstStyle/>
        <a:p>
          <a:endParaRPr lang="fr-FR"/>
        </a:p>
      </dgm:t>
    </dgm:pt>
    <dgm:pt modelId="{60A78523-2224-4E17-B93F-B1F37AC9F0F3}" type="pres">
      <dgm:prSet presAssocID="{3C44BB8A-496A-48BE-AAF5-D598A4C66DE5}" presName="circleA" presStyleLbl="node1" presStyleIdx="4" presStyleCnt="6" custScaleX="42265" custScaleY="51112" custLinFactNeighborX="52748"/>
      <dgm:spPr>
        <a:solidFill>
          <a:srgbClr val="FF0000"/>
        </a:solidFill>
        <a:ln>
          <a:solidFill>
            <a:srgbClr val="FF0000"/>
          </a:solidFill>
        </a:ln>
      </dgm:spPr>
    </dgm:pt>
    <dgm:pt modelId="{40D28D92-DE30-444E-B1F1-7E6DF2000E17}" type="pres">
      <dgm:prSet presAssocID="{3C44BB8A-496A-48BE-AAF5-D598A4C66DE5}" presName="spaceA" presStyleCnt="0"/>
      <dgm:spPr/>
    </dgm:pt>
    <dgm:pt modelId="{97E72548-BA5B-43A3-8A6C-45C8D41F1B36}" type="pres">
      <dgm:prSet presAssocID="{7E4BAF8B-AC03-4527-AABB-5AB512B2AC02}" presName="space" presStyleCnt="0"/>
      <dgm:spPr/>
    </dgm:pt>
    <dgm:pt modelId="{4FA97978-59C1-46F4-96C7-7CD93BD61743}" type="pres">
      <dgm:prSet presAssocID="{FEF6CF8D-C241-4D5C-BC6D-470E75D6D15C}" presName="compositeB" presStyleCnt="0"/>
      <dgm:spPr/>
    </dgm:pt>
    <dgm:pt modelId="{FA9FE843-BEC1-403B-B141-FA4EDF542E42}" type="pres">
      <dgm:prSet presAssocID="{FEF6CF8D-C241-4D5C-BC6D-470E75D6D15C}" presName="textB" presStyleLbl="revTx" presStyleIdx="5" presStyleCnt="6" custLinFactY="-51387" custLinFactNeighborX="67881" custLinFactNeighborY="-100000">
        <dgm:presLayoutVars>
          <dgm:bulletEnabled val="1"/>
        </dgm:presLayoutVars>
      </dgm:prSet>
      <dgm:spPr/>
      <dgm:t>
        <a:bodyPr/>
        <a:lstStyle/>
        <a:p>
          <a:endParaRPr lang="fr-FR"/>
        </a:p>
      </dgm:t>
    </dgm:pt>
    <dgm:pt modelId="{98909FBD-081B-4139-8E71-153E988A224D}" type="pres">
      <dgm:prSet presAssocID="{FEF6CF8D-C241-4D5C-BC6D-470E75D6D15C}" presName="circleB" presStyleLbl="node1" presStyleIdx="5" presStyleCnt="6" custScaleX="42265" custScaleY="51112" custLinFactX="84180" custLinFactNeighborX="100000" custLinFactNeighborY="-5553"/>
      <dgm:spPr>
        <a:solidFill>
          <a:srgbClr val="FF0000"/>
        </a:solidFill>
        <a:ln>
          <a:solidFill>
            <a:srgbClr val="FF0000"/>
          </a:solidFill>
        </a:ln>
      </dgm:spPr>
    </dgm:pt>
    <dgm:pt modelId="{AB0966D0-6BD7-4F1A-8B01-9592A84557E9}" type="pres">
      <dgm:prSet presAssocID="{FEF6CF8D-C241-4D5C-BC6D-470E75D6D15C}" presName="spaceB" presStyleCnt="0"/>
      <dgm:spPr/>
    </dgm:pt>
  </dgm:ptLst>
  <dgm:cxnLst>
    <dgm:cxn modelId="{A64E01A0-B839-4E9C-B418-45A84028EF4F}" srcId="{BB1EB2D2-7FA3-4E4B-B9D6-5B4FC6085F27}" destId="{A6D98AE5-587C-487F-BDDD-F556048B09C1}" srcOrd="0" destOrd="0" parTransId="{86D3128E-38A8-42B8-B392-DC306350F10A}" sibTransId="{071615FA-B4A8-4A5D-8AD6-C91903CBD381}"/>
    <dgm:cxn modelId="{962FC423-E89C-448D-BB01-D94A52524E9C}" type="presOf" srcId="{3C44BB8A-496A-48BE-AAF5-D598A4C66DE5}" destId="{A1659B9C-1015-4BBC-BCAB-A223686ECF94}" srcOrd="0" destOrd="0" presId="urn:microsoft.com/office/officeart/2005/8/layout/hProcess11"/>
    <dgm:cxn modelId="{7A602F32-AC8F-41AF-988E-68215801C5F4}" srcId="{BB1EB2D2-7FA3-4E4B-B9D6-5B4FC6085F27}" destId="{9FE1B301-E1A2-4F02-AD96-7BA7A2458C1B}" srcOrd="1" destOrd="0" parTransId="{8C2E5E86-3437-40EB-BBED-38D283642D78}" sibTransId="{1C03A6B1-9EBC-4AB7-91BA-2B82FBC247E9}"/>
    <dgm:cxn modelId="{FEAEB16D-466D-4E73-A077-89C90364D180}" srcId="{BB1EB2D2-7FA3-4E4B-B9D6-5B4FC6085F27}" destId="{FEF6CF8D-C241-4D5C-BC6D-470E75D6D15C}" srcOrd="5" destOrd="0" parTransId="{96267772-6855-43F9-91EA-1A030B803619}" sibTransId="{6B2C2335-F6D6-4E90-A036-44B38DB67407}"/>
    <dgm:cxn modelId="{C222E77F-8817-4BFB-B810-2552CA071148}" type="presOf" srcId="{FEF6CF8D-C241-4D5C-BC6D-470E75D6D15C}" destId="{FA9FE843-BEC1-403B-B141-FA4EDF542E42}" srcOrd="0" destOrd="0" presId="urn:microsoft.com/office/officeart/2005/8/layout/hProcess11"/>
    <dgm:cxn modelId="{81FBE9CF-C554-402A-969F-9193E129EBB1}" srcId="{BB1EB2D2-7FA3-4E4B-B9D6-5B4FC6085F27}" destId="{3C44BB8A-496A-48BE-AAF5-D598A4C66DE5}" srcOrd="4" destOrd="0" parTransId="{E56BE184-6D06-4C22-A81A-D567B1697AB0}" sibTransId="{7E4BAF8B-AC03-4527-AABB-5AB512B2AC02}"/>
    <dgm:cxn modelId="{40ACE45B-FF6E-47F4-A42C-24F450064288}" srcId="{BB1EB2D2-7FA3-4E4B-B9D6-5B4FC6085F27}" destId="{D5D86723-EFB1-4449-B1FE-46320E1A9AA6}" srcOrd="3" destOrd="0" parTransId="{A4E6B949-6A3D-44E8-8F8B-CAD045F9951B}" sibTransId="{5C8A2640-F33A-4ACA-B9B1-193FDD20C526}"/>
    <dgm:cxn modelId="{E31C1A98-9E43-4708-942E-2E44F44CC93A}" type="presOf" srcId="{A6D98AE5-587C-487F-BDDD-F556048B09C1}" destId="{523ABAB1-5FC0-42EA-9698-A56920D56CC4}" srcOrd="0" destOrd="0" presId="urn:microsoft.com/office/officeart/2005/8/layout/hProcess11"/>
    <dgm:cxn modelId="{AC11F6C8-56D6-4241-A1F2-5C2F225EA3A8}" type="presOf" srcId="{D5D86723-EFB1-4449-B1FE-46320E1A9AA6}" destId="{F949F732-1B64-4DB5-B9D0-626510E37397}" srcOrd="0" destOrd="0" presId="urn:microsoft.com/office/officeart/2005/8/layout/hProcess11"/>
    <dgm:cxn modelId="{C2C2D7A6-1117-44B9-A1E9-193CCE02F8DC}" type="presOf" srcId="{D329700E-909E-492D-BAD6-38F64B17E7D0}" destId="{97D94FED-F226-4548-81C5-739B9BFB31D5}" srcOrd="0" destOrd="0" presId="urn:microsoft.com/office/officeart/2005/8/layout/hProcess11"/>
    <dgm:cxn modelId="{CB0556DE-CF80-476D-B8B1-105110308DE4}" type="presOf" srcId="{BB1EB2D2-7FA3-4E4B-B9D6-5B4FC6085F27}" destId="{8D5C267E-032D-444B-83DD-2366A07AE33E}" srcOrd="0" destOrd="0" presId="urn:microsoft.com/office/officeart/2005/8/layout/hProcess11"/>
    <dgm:cxn modelId="{00212D52-0602-4A40-A915-88574F4C3181}" srcId="{BB1EB2D2-7FA3-4E4B-B9D6-5B4FC6085F27}" destId="{D329700E-909E-492D-BAD6-38F64B17E7D0}" srcOrd="2" destOrd="0" parTransId="{78C0C551-DC61-4F24-8C70-16406A513C60}" sibTransId="{E6904362-D771-4021-841A-E4846F6F5992}"/>
    <dgm:cxn modelId="{1AA384CB-E0CC-45EA-BBD5-4E2F2A7015C4}" type="presOf" srcId="{9FE1B301-E1A2-4F02-AD96-7BA7A2458C1B}" destId="{05E4D5B6-74D2-49B5-AD69-1143B45CF5B0}" srcOrd="0" destOrd="0" presId="urn:microsoft.com/office/officeart/2005/8/layout/hProcess11"/>
    <dgm:cxn modelId="{EB612053-D57B-4178-8CF3-160627325EC1}" type="presParOf" srcId="{8D5C267E-032D-444B-83DD-2366A07AE33E}" destId="{E1A2A54C-6B24-4CCE-96EF-539EA778E5A7}" srcOrd="0" destOrd="0" presId="urn:microsoft.com/office/officeart/2005/8/layout/hProcess11"/>
    <dgm:cxn modelId="{CE4C6B73-0F89-40FA-8179-122B87CF9210}" type="presParOf" srcId="{8D5C267E-032D-444B-83DD-2366A07AE33E}" destId="{56A3DB57-86E7-43A8-A0F2-B6BEDBBC9CDE}" srcOrd="1" destOrd="0" presId="urn:microsoft.com/office/officeart/2005/8/layout/hProcess11"/>
    <dgm:cxn modelId="{05840913-7A50-48EC-B1D9-217C3DFD62B0}" type="presParOf" srcId="{56A3DB57-86E7-43A8-A0F2-B6BEDBBC9CDE}" destId="{E5CC090D-913F-41A5-8BE8-2DBC8336F1C1}" srcOrd="0" destOrd="0" presId="urn:microsoft.com/office/officeart/2005/8/layout/hProcess11"/>
    <dgm:cxn modelId="{45D3B7EA-A140-4FEB-87CA-2764109524B2}" type="presParOf" srcId="{E5CC090D-913F-41A5-8BE8-2DBC8336F1C1}" destId="{523ABAB1-5FC0-42EA-9698-A56920D56CC4}" srcOrd="0" destOrd="0" presId="urn:microsoft.com/office/officeart/2005/8/layout/hProcess11"/>
    <dgm:cxn modelId="{A281ACB3-9317-47C1-B80D-FC8EA3FE5F19}" type="presParOf" srcId="{E5CC090D-913F-41A5-8BE8-2DBC8336F1C1}" destId="{72B32B39-498D-4C63-9D00-BA48C3A6F06D}" srcOrd="1" destOrd="0" presId="urn:microsoft.com/office/officeart/2005/8/layout/hProcess11"/>
    <dgm:cxn modelId="{F398F137-04BE-40FA-8558-1A4524E0E426}" type="presParOf" srcId="{E5CC090D-913F-41A5-8BE8-2DBC8336F1C1}" destId="{E7528FCF-5494-41C5-8BCA-D9B94DC82C4E}" srcOrd="2" destOrd="0" presId="urn:microsoft.com/office/officeart/2005/8/layout/hProcess11"/>
    <dgm:cxn modelId="{2CBBC7DB-6C95-44C9-80B4-5141F5FF7F21}" type="presParOf" srcId="{56A3DB57-86E7-43A8-A0F2-B6BEDBBC9CDE}" destId="{7FFD5759-2F2D-49CB-80C4-766A295FF9B7}" srcOrd="1" destOrd="0" presId="urn:microsoft.com/office/officeart/2005/8/layout/hProcess11"/>
    <dgm:cxn modelId="{1D5E2896-55D9-4BE0-A322-A13FF7897FEC}" type="presParOf" srcId="{56A3DB57-86E7-43A8-A0F2-B6BEDBBC9CDE}" destId="{0D24D742-5330-4C28-9A2D-466136ADA30E}" srcOrd="2" destOrd="0" presId="urn:microsoft.com/office/officeart/2005/8/layout/hProcess11"/>
    <dgm:cxn modelId="{3A0B1CE2-C98E-425F-A1CF-49F5DF3B82BF}" type="presParOf" srcId="{0D24D742-5330-4C28-9A2D-466136ADA30E}" destId="{05E4D5B6-74D2-49B5-AD69-1143B45CF5B0}" srcOrd="0" destOrd="0" presId="urn:microsoft.com/office/officeart/2005/8/layout/hProcess11"/>
    <dgm:cxn modelId="{DD98BA8C-00A7-429D-8904-87E033C8D975}" type="presParOf" srcId="{0D24D742-5330-4C28-9A2D-466136ADA30E}" destId="{843055FA-6466-486B-980D-FEA215724152}" srcOrd="1" destOrd="0" presId="urn:microsoft.com/office/officeart/2005/8/layout/hProcess11"/>
    <dgm:cxn modelId="{99DC187F-66AF-41E1-AED8-73BE3B29EE6B}" type="presParOf" srcId="{0D24D742-5330-4C28-9A2D-466136ADA30E}" destId="{935B5B81-13CE-4E29-A276-719615FA2635}" srcOrd="2" destOrd="0" presId="urn:microsoft.com/office/officeart/2005/8/layout/hProcess11"/>
    <dgm:cxn modelId="{5A9AF3C1-A543-43CB-A9FA-13294F4FCA96}" type="presParOf" srcId="{56A3DB57-86E7-43A8-A0F2-B6BEDBBC9CDE}" destId="{FB5628A1-E325-4000-B09A-B329E0A4E2E7}" srcOrd="3" destOrd="0" presId="urn:microsoft.com/office/officeart/2005/8/layout/hProcess11"/>
    <dgm:cxn modelId="{869ECE9C-BE07-49A3-AEB2-53D510D6673D}" type="presParOf" srcId="{56A3DB57-86E7-43A8-A0F2-B6BEDBBC9CDE}" destId="{686C150C-1769-4536-8DC3-C726CEFD5904}" srcOrd="4" destOrd="0" presId="urn:microsoft.com/office/officeart/2005/8/layout/hProcess11"/>
    <dgm:cxn modelId="{CAA15F62-B840-4792-A3E1-0884F5715316}" type="presParOf" srcId="{686C150C-1769-4536-8DC3-C726CEFD5904}" destId="{97D94FED-F226-4548-81C5-739B9BFB31D5}" srcOrd="0" destOrd="0" presId="urn:microsoft.com/office/officeart/2005/8/layout/hProcess11"/>
    <dgm:cxn modelId="{7109F4FE-F6D5-48BC-B51D-8914DE2AADC8}" type="presParOf" srcId="{686C150C-1769-4536-8DC3-C726CEFD5904}" destId="{BCE3B03B-2B3D-4D74-BAE9-DEA7E87BE70B}" srcOrd="1" destOrd="0" presId="urn:microsoft.com/office/officeart/2005/8/layout/hProcess11"/>
    <dgm:cxn modelId="{097797CA-597C-448E-A970-22A8AEB6AAA6}" type="presParOf" srcId="{686C150C-1769-4536-8DC3-C726CEFD5904}" destId="{77757520-4442-4FCB-85F3-973C59FB18F3}" srcOrd="2" destOrd="0" presId="urn:microsoft.com/office/officeart/2005/8/layout/hProcess11"/>
    <dgm:cxn modelId="{D857CBD4-96BE-4410-90EB-927A0A2B0F5A}" type="presParOf" srcId="{56A3DB57-86E7-43A8-A0F2-B6BEDBBC9CDE}" destId="{67905A88-6CE1-490A-BBDC-816EEF795297}" srcOrd="5" destOrd="0" presId="urn:microsoft.com/office/officeart/2005/8/layout/hProcess11"/>
    <dgm:cxn modelId="{CFCA7FDC-C381-4AF9-A65B-F0B8CB432F2C}" type="presParOf" srcId="{56A3DB57-86E7-43A8-A0F2-B6BEDBBC9CDE}" destId="{5562BD9E-E8F2-4E38-AFFE-6A349E5D4C34}" srcOrd="6" destOrd="0" presId="urn:microsoft.com/office/officeart/2005/8/layout/hProcess11"/>
    <dgm:cxn modelId="{5DA9E73C-743D-42E7-A0D5-25F6E2E38AEA}" type="presParOf" srcId="{5562BD9E-E8F2-4E38-AFFE-6A349E5D4C34}" destId="{F949F732-1B64-4DB5-B9D0-626510E37397}" srcOrd="0" destOrd="0" presId="urn:microsoft.com/office/officeart/2005/8/layout/hProcess11"/>
    <dgm:cxn modelId="{5561FB23-AD2C-46DF-A742-718D9434E2F2}" type="presParOf" srcId="{5562BD9E-E8F2-4E38-AFFE-6A349E5D4C34}" destId="{1DAE07A0-98A9-4B29-9664-D4FB026B6566}" srcOrd="1" destOrd="0" presId="urn:microsoft.com/office/officeart/2005/8/layout/hProcess11"/>
    <dgm:cxn modelId="{17A05CB6-71E7-4E74-9DA6-436193F59956}" type="presParOf" srcId="{5562BD9E-E8F2-4E38-AFFE-6A349E5D4C34}" destId="{7EA0B145-B9AA-48C0-8639-3752E0F356CB}" srcOrd="2" destOrd="0" presId="urn:microsoft.com/office/officeart/2005/8/layout/hProcess11"/>
    <dgm:cxn modelId="{07F22020-DD17-4C40-9CE8-65BAC4DA5771}" type="presParOf" srcId="{56A3DB57-86E7-43A8-A0F2-B6BEDBBC9CDE}" destId="{76818E65-DF1E-4567-9103-7A513B68B79A}" srcOrd="7" destOrd="0" presId="urn:microsoft.com/office/officeart/2005/8/layout/hProcess11"/>
    <dgm:cxn modelId="{88021490-4638-411B-BEB8-7B41498F4885}" type="presParOf" srcId="{56A3DB57-86E7-43A8-A0F2-B6BEDBBC9CDE}" destId="{B60AF721-EC47-4F8D-93C3-4A7D0671C24F}" srcOrd="8" destOrd="0" presId="urn:microsoft.com/office/officeart/2005/8/layout/hProcess11"/>
    <dgm:cxn modelId="{EBE14395-0A05-4E27-B55C-8F82190BE342}" type="presParOf" srcId="{B60AF721-EC47-4F8D-93C3-4A7D0671C24F}" destId="{A1659B9C-1015-4BBC-BCAB-A223686ECF94}" srcOrd="0" destOrd="0" presId="urn:microsoft.com/office/officeart/2005/8/layout/hProcess11"/>
    <dgm:cxn modelId="{55EC47F3-7A15-450C-AB9F-FDD6AEBEF6B1}" type="presParOf" srcId="{B60AF721-EC47-4F8D-93C3-4A7D0671C24F}" destId="{60A78523-2224-4E17-B93F-B1F37AC9F0F3}" srcOrd="1" destOrd="0" presId="urn:microsoft.com/office/officeart/2005/8/layout/hProcess11"/>
    <dgm:cxn modelId="{5AA5B285-7012-4C42-BE76-621FB48DC1A9}" type="presParOf" srcId="{B60AF721-EC47-4F8D-93C3-4A7D0671C24F}" destId="{40D28D92-DE30-444E-B1F1-7E6DF2000E17}" srcOrd="2" destOrd="0" presId="urn:microsoft.com/office/officeart/2005/8/layout/hProcess11"/>
    <dgm:cxn modelId="{436BB997-523E-4FF7-8FD6-A11B1B9F7748}" type="presParOf" srcId="{56A3DB57-86E7-43A8-A0F2-B6BEDBBC9CDE}" destId="{97E72548-BA5B-43A3-8A6C-45C8D41F1B36}" srcOrd="9" destOrd="0" presId="urn:microsoft.com/office/officeart/2005/8/layout/hProcess11"/>
    <dgm:cxn modelId="{3222CA2A-8D6F-4FFB-ADBB-C29C2015D166}" type="presParOf" srcId="{56A3DB57-86E7-43A8-A0F2-B6BEDBBC9CDE}" destId="{4FA97978-59C1-46F4-96C7-7CD93BD61743}" srcOrd="10" destOrd="0" presId="urn:microsoft.com/office/officeart/2005/8/layout/hProcess11"/>
    <dgm:cxn modelId="{3352D6AD-3753-408F-B002-99544F177E2E}" type="presParOf" srcId="{4FA97978-59C1-46F4-96C7-7CD93BD61743}" destId="{FA9FE843-BEC1-403B-B141-FA4EDF542E42}" srcOrd="0" destOrd="0" presId="urn:microsoft.com/office/officeart/2005/8/layout/hProcess11"/>
    <dgm:cxn modelId="{2E0E78F6-CC7A-4CE8-8D7C-5FF1DE4988C7}" type="presParOf" srcId="{4FA97978-59C1-46F4-96C7-7CD93BD61743}" destId="{98909FBD-081B-4139-8E71-153E988A224D}" srcOrd="1" destOrd="0" presId="urn:microsoft.com/office/officeart/2005/8/layout/hProcess11"/>
    <dgm:cxn modelId="{609391BD-6561-4BE1-A42C-5123BA443A4E}" type="presParOf" srcId="{4FA97978-59C1-46F4-96C7-7CD93BD61743}" destId="{AB0966D0-6BD7-4F1A-8B01-9592A84557E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B1EB2D2-7FA3-4E4B-B9D6-5B4FC6085F27}" type="doc">
      <dgm:prSet loTypeId="urn:microsoft.com/office/officeart/2005/8/layout/hProcess11" loCatId="process" qsTypeId="urn:microsoft.com/office/officeart/2005/8/quickstyle/simple1" qsCatId="simple" csTypeId="urn:microsoft.com/office/officeart/2005/8/colors/accent1_2" csCatId="accent1" phldr="1"/>
      <dgm:spPr/>
    </dgm:pt>
    <dgm:pt modelId="{A6D98AE5-587C-487F-BDDD-F556048B09C1}">
      <dgm:prSet phldrT="[Texte]" custT="1"/>
      <dgm:spPr/>
      <dgm:t>
        <a:bodyPr/>
        <a:lstStyle/>
        <a:p>
          <a:r>
            <a:rPr lang="en-US" sz="2000" noProof="0" dirty="0" err="1" smtClean="0">
              <a:latin typeface="Calibri" panose="020F0502020204030204" pitchFamily="34" charset="0"/>
            </a:rPr>
            <a:t>Juin</a:t>
          </a:r>
          <a:r>
            <a:rPr lang="en-US" sz="2000" noProof="0" dirty="0" smtClean="0">
              <a:latin typeface="Calibri" panose="020F0502020204030204" pitchFamily="34" charset="0"/>
            </a:rPr>
            <a:t> 2013</a:t>
          </a:r>
          <a:endParaRPr lang="en-US" sz="2000" noProof="0" dirty="0">
            <a:latin typeface="Calibri" panose="020F0502020204030204" pitchFamily="34" charset="0"/>
          </a:endParaRPr>
        </a:p>
      </dgm:t>
    </dgm:pt>
    <dgm:pt modelId="{86D3128E-38A8-42B8-B392-DC306350F10A}" type="parTrans" cxnId="{A64E01A0-B839-4E9C-B418-45A84028EF4F}">
      <dgm:prSet/>
      <dgm:spPr/>
      <dgm:t>
        <a:bodyPr/>
        <a:lstStyle/>
        <a:p>
          <a:endParaRPr lang="en-US" noProof="0" dirty="0"/>
        </a:p>
      </dgm:t>
    </dgm:pt>
    <dgm:pt modelId="{071615FA-B4A8-4A5D-8AD6-C91903CBD381}" type="sibTrans" cxnId="{A64E01A0-B839-4E9C-B418-45A84028EF4F}">
      <dgm:prSet/>
      <dgm:spPr/>
      <dgm:t>
        <a:bodyPr/>
        <a:lstStyle/>
        <a:p>
          <a:endParaRPr lang="en-US" noProof="0" dirty="0"/>
        </a:p>
      </dgm:t>
    </dgm:pt>
    <dgm:pt modelId="{9FE1B301-E1A2-4F02-AD96-7BA7A2458C1B}">
      <dgm:prSet phldrT="[Texte]" custT="1"/>
      <dgm:spPr/>
      <dgm:t>
        <a:bodyPr anchor="b"/>
        <a:lstStyle/>
        <a:p>
          <a:r>
            <a:rPr lang="en-US" sz="2000" noProof="0" dirty="0" smtClean="0">
              <a:latin typeface="Calibri" panose="020F0502020204030204" pitchFamily="34" charset="0"/>
            </a:rPr>
            <a:t>Oct. 2013</a:t>
          </a:r>
          <a:endParaRPr lang="en-US" sz="2000" noProof="0" dirty="0">
            <a:latin typeface="Calibri" panose="020F0502020204030204" pitchFamily="34" charset="0"/>
          </a:endParaRPr>
        </a:p>
      </dgm:t>
    </dgm:pt>
    <dgm:pt modelId="{8C2E5E86-3437-40EB-BBED-38D283642D78}" type="parTrans" cxnId="{7A602F32-AC8F-41AF-988E-68215801C5F4}">
      <dgm:prSet/>
      <dgm:spPr/>
      <dgm:t>
        <a:bodyPr/>
        <a:lstStyle/>
        <a:p>
          <a:endParaRPr lang="en-US" noProof="0" dirty="0"/>
        </a:p>
      </dgm:t>
    </dgm:pt>
    <dgm:pt modelId="{1C03A6B1-9EBC-4AB7-91BA-2B82FBC247E9}" type="sibTrans" cxnId="{7A602F32-AC8F-41AF-988E-68215801C5F4}">
      <dgm:prSet/>
      <dgm:spPr/>
      <dgm:t>
        <a:bodyPr/>
        <a:lstStyle/>
        <a:p>
          <a:endParaRPr lang="en-US" noProof="0" dirty="0"/>
        </a:p>
      </dgm:t>
    </dgm:pt>
    <dgm:pt modelId="{D329700E-909E-492D-BAD6-38F64B17E7D0}">
      <dgm:prSet phldrT="[Texte]" custT="1"/>
      <dgm:spPr/>
      <dgm:t>
        <a:bodyPr/>
        <a:lstStyle/>
        <a:p>
          <a:r>
            <a:rPr lang="en-US" sz="2000" noProof="0" dirty="0" err="1" smtClean="0">
              <a:latin typeface="Calibri" panose="020F0502020204030204" pitchFamily="34" charset="0"/>
            </a:rPr>
            <a:t>Janv</a:t>
          </a:r>
          <a:r>
            <a:rPr lang="en-US" sz="2000" noProof="0" dirty="0" smtClean="0">
              <a:latin typeface="Calibri" panose="020F0502020204030204" pitchFamily="34" charset="0"/>
            </a:rPr>
            <a:t>. 2014</a:t>
          </a:r>
          <a:endParaRPr lang="en-US" sz="2000" noProof="0" dirty="0">
            <a:latin typeface="Calibri" panose="020F0502020204030204" pitchFamily="34" charset="0"/>
          </a:endParaRPr>
        </a:p>
      </dgm:t>
    </dgm:pt>
    <dgm:pt modelId="{78C0C551-DC61-4F24-8C70-16406A513C60}" type="parTrans" cxnId="{00212D52-0602-4A40-A915-88574F4C3181}">
      <dgm:prSet/>
      <dgm:spPr/>
      <dgm:t>
        <a:bodyPr/>
        <a:lstStyle/>
        <a:p>
          <a:endParaRPr lang="en-US" noProof="0" dirty="0"/>
        </a:p>
      </dgm:t>
    </dgm:pt>
    <dgm:pt modelId="{E6904362-D771-4021-841A-E4846F6F5992}" type="sibTrans" cxnId="{00212D52-0602-4A40-A915-88574F4C3181}">
      <dgm:prSet/>
      <dgm:spPr/>
      <dgm:t>
        <a:bodyPr/>
        <a:lstStyle/>
        <a:p>
          <a:endParaRPr lang="en-US" noProof="0" dirty="0"/>
        </a:p>
      </dgm:t>
    </dgm:pt>
    <dgm:pt modelId="{D5D86723-EFB1-4449-B1FE-46320E1A9AA6}">
      <dgm:prSet phldrT="[Texte]" custT="1"/>
      <dgm:spPr/>
      <dgm:t>
        <a:bodyPr anchor="b"/>
        <a:lstStyle/>
        <a:p>
          <a:r>
            <a:rPr lang="en-US" sz="2000" noProof="0" dirty="0" smtClean="0">
              <a:latin typeface="Calibri" panose="020F0502020204030204" pitchFamily="34" charset="0"/>
            </a:rPr>
            <a:t>Mai 2014</a:t>
          </a:r>
          <a:endParaRPr lang="en-US" sz="2000" noProof="0" dirty="0">
            <a:latin typeface="Calibri" panose="020F0502020204030204" pitchFamily="34" charset="0"/>
          </a:endParaRPr>
        </a:p>
      </dgm:t>
    </dgm:pt>
    <dgm:pt modelId="{A4E6B949-6A3D-44E8-8F8B-CAD045F9951B}" type="parTrans" cxnId="{40ACE45B-FF6E-47F4-A42C-24F450064288}">
      <dgm:prSet/>
      <dgm:spPr/>
      <dgm:t>
        <a:bodyPr/>
        <a:lstStyle/>
        <a:p>
          <a:endParaRPr lang="en-US" noProof="0" dirty="0"/>
        </a:p>
      </dgm:t>
    </dgm:pt>
    <dgm:pt modelId="{5C8A2640-F33A-4ACA-B9B1-193FDD20C526}" type="sibTrans" cxnId="{40ACE45B-FF6E-47F4-A42C-24F450064288}">
      <dgm:prSet/>
      <dgm:spPr/>
      <dgm:t>
        <a:bodyPr/>
        <a:lstStyle/>
        <a:p>
          <a:endParaRPr lang="en-US" noProof="0" dirty="0"/>
        </a:p>
      </dgm:t>
    </dgm:pt>
    <dgm:pt modelId="{3C44BB8A-496A-48BE-AAF5-D598A4C66DE5}">
      <dgm:prSet phldrT="[Texte]" custT="1"/>
      <dgm:spPr/>
      <dgm:t>
        <a:bodyPr/>
        <a:lstStyle/>
        <a:p>
          <a:r>
            <a:rPr lang="en-US" sz="2000" noProof="0" dirty="0" smtClean="0">
              <a:latin typeface="Calibri" panose="020F0502020204030204" pitchFamily="34" charset="0"/>
            </a:rPr>
            <a:t>Mars 2015</a:t>
          </a:r>
          <a:endParaRPr lang="en-US" sz="2000" noProof="0" dirty="0">
            <a:latin typeface="Calibri" panose="020F0502020204030204" pitchFamily="34" charset="0"/>
          </a:endParaRPr>
        </a:p>
      </dgm:t>
    </dgm:pt>
    <dgm:pt modelId="{E56BE184-6D06-4C22-A81A-D567B1697AB0}" type="parTrans" cxnId="{81FBE9CF-C554-402A-969F-9193E129EBB1}">
      <dgm:prSet/>
      <dgm:spPr/>
      <dgm:t>
        <a:bodyPr/>
        <a:lstStyle/>
        <a:p>
          <a:endParaRPr lang="en-US" noProof="0" dirty="0"/>
        </a:p>
      </dgm:t>
    </dgm:pt>
    <dgm:pt modelId="{7E4BAF8B-AC03-4527-AABB-5AB512B2AC02}" type="sibTrans" cxnId="{81FBE9CF-C554-402A-969F-9193E129EBB1}">
      <dgm:prSet/>
      <dgm:spPr/>
      <dgm:t>
        <a:bodyPr/>
        <a:lstStyle/>
        <a:p>
          <a:endParaRPr lang="en-US" noProof="0" dirty="0"/>
        </a:p>
      </dgm:t>
    </dgm:pt>
    <dgm:pt modelId="{FEF6CF8D-C241-4D5C-BC6D-470E75D6D15C}">
      <dgm:prSet phldrT="[Texte]" custT="1"/>
      <dgm:spPr/>
      <dgm:t>
        <a:bodyPr anchor="ctr"/>
        <a:lstStyle/>
        <a:p>
          <a:endParaRPr lang="en-US" sz="2000" noProof="0" dirty="0" smtClean="0">
            <a:latin typeface="Calibri" panose="020F0502020204030204" pitchFamily="34" charset="0"/>
          </a:endParaRPr>
        </a:p>
        <a:p>
          <a:r>
            <a:rPr lang="en-US" sz="2000" noProof="0" dirty="0" smtClean="0">
              <a:latin typeface="Calibri" panose="020F0502020204030204" pitchFamily="34" charset="0"/>
            </a:rPr>
            <a:t>Sept. 2015</a:t>
          </a:r>
          <a:endParaRPr lang="en-US" sz="2000" noProof="0" dirty="0">
            <a:latin typeface="Calibri" panose="020F0502020204030204" pitchFamily="34" charset="0"/>
          </a:endParaRPr>
        </a:p>
      </dgm:t>
    </dgm:pt>
    <dgm:pt modelId="{96267772-6855-43F9-91EA-1A030B803619}" type="parTrans" cxnId="{FEAEB16D-466D-4E73-A077-89C90364D180}">
      <dgm:prSet/>
      <dgm:spPr/>
      <dgm:t>
        <a:bodyPr/>
        <a:lstStyle/>
        <a:p>
          <a:endParaRPr lang="en-US" noProof="0" dirty="0"/>
        </a:p>
      </dgm:t>
    </dgm:pt>
    <dgm:pt modelId="{6B2C2335-F6D6-4E90-A036-44B38DB67407}" type="sibTrans" cxnId="{FEAEB16D-466D-4E73-A077-89C90364D180}">
      <dgm:prSet/>
      <dgm:spPr/>
      <dgm:t>
        <a:bodyPr/>
        <a:lstStyle/>
        <a:p>
          <a:endParaRPr lang="en-US" noProof="0" dirty="0"/>
        </a:p>
      </dgm:t>
    </dgm:pt>
    <dgm:pt modelId="{8D5C267E-032D-444B-83DD-2366A07AE33E}" type="pres">
      <dgm:prSet presAssocID="{BB1EB2D2-7FA3-4E4B-B9D6-5B4FC6085F27}" presName="Name0" presStyleCnt="0">
        <dgm:presLayoutVars>
          <dgm:dir/>
          <dgm:resizeHandles val="exact"/>
        </dgm:presLayoutVars>
      </dgm:prSet>
      <dgm:spPr/>
    </dgm:pt>
    <dgm:pt modelId="{E1A2A54C-6B24-4CCE-96EF-539EA778E5A7}" type="pres">
      <dgm:prSet presAssocID="{BB1EB2D2-7FA3-4E4B-B9D6-5B4FC6085F27}" presName="arrow" presStyleLbl="bgShp" presStyleIdx="0" presStyleCnt="1" custScaleY="77501" custLinFactNeighborX="-1703" custLinFactNeighborY="-1388"/>
      <dgm:spPr>
        <a:solidFill>
          <a:srgbClr val="3976BA"/>
        </a:solidFill>
        <a:ln>
          <a:solidFill>
            <a:srgbClr val="00B0F0"/>
          </a:solidFill>
        </a:ln>
      </dgm:spPr>
      <dgm:t>
        <a:bodyPr/>
        <a:lstStyle/>
        <a:p>
          <a:endParaRPr lang="fr-FR"/>
        </a:p>
      </dgm:t>
    </dgm:pt>
    <dgm:pt modelId="{56A3DB57-86E7-43A8-A0F2-B6BEDBBC9CDE}" type="pres">
      <dgm:prSet presAssocID="{BB1EB2D2-7FA3-4E4B-B9D6-5B4FC6085F27}" presName="points" presStyleCnt="0"/>
      <dgm:spPr/>
    </dgm:pt>
    <dgm:pt modelId="{E5CC090D-913F-41A5-8BE8-2DBC8336F1C1}" type="pres">
      <dgm:prSet presAssocID="{A6D98AE5-587C-487F-BDDD-F556048B09C1}" presName="compositeA" presStyleCnt="0"/>
      <dgm:spPr/>
    </dgm:pt>
    <dgm:pt modelId="{523ABAB1-5FC0-42EA-9698-A56920D56CC4}" type="pres">
      <dgm:prSet presAssocID="{A6D98AE5-587C-487F-BDDD-F556048B09C1}" presName="textA" presStyleLbl="revTx" presStyleIdx="0" presStyleCnt="6" custLinFactNeighborX="19393">
        <dgm:presLayoutVars>
          <dgm:bulletEnabled val="1"/>
        </dgm:presLayoutVars>
      </dgm:prSet>
      <dgm:spPr/>
      <dgm:t>
        <a:bodyPr/>
        <a:lstStyle/>
        <a:p>
          <a:endParaRPr lang="fr-FR"/>
        </a:p>
      </dgm:t>
    </dgm:pt>
    <dgm:pt modelId="{72B32B39-498D-4C63-9D00-BA48C3A6F06D}" type="pres">
      <dgm:prSet presAssocID="{A6D98AE5-587C-487F-BDDD-F556048B09C1}" presName="circleA" presStyleLbl="node1" presStyleIdx="0" presStyleCnt="6" custScaleX="42265" custScaleY="51112" custLinFactNeighborX="48030"/>
      <dgm:spPr>
        <a:solidFill>
          <a:srgbClr val="FF0000"/>
        </a:solidFill>
        <a:ln>
          <a:solidFill>
            <a:srgbClr val="FF0000"/>
          </a:solidFill>
        </a:ln>
      </dgm:spPr>
      <dgm:t>
        <a:bodyPr/>
        <a:lstStyle/>
        <a:p>
          <a:endParaRPr lang="fr-FR"/>
        </a:p>
      </dgm:t>
    </dgm:pt>
    <dgm:pt modelId="{E7528FCF-5494-41C5-8BCA-D9B94DC82C4E}" type="pres">
      <dgm:prSet presAssocID="{A6D98AE5-587C-487F-BDDD-F556048B09C1}" presName="spaceA" presStyleCnt="0"/>
      <dgm:spPr/>
    </dgm:pt>
    <dgm:pt modelId="{7FFD5759-2F2D-49CB-80C4-766A295FF9B7}" type="pres">
      <dgm:prSet presAssocID="{071615FA-B4A8-4A5D-8AD6-C91903CBD381}" presName="space" presStyleCnt="0"/>
      <dgm:spPr/>
    </dgm:pt>
    <dgm:pt modelId="{0D24D742-5330-4C28-9A2D-466136ADA30E}" type="pres">
      <dgm:prSet presAssocID="{9FE1B301-E1A2-4F02-AD96-7BA7A2458C1B}" presName="compositeB" presStyleCnt="0"/>
      <dgm:spPr/>
    </dgm:pt>
    <dgm:pt modelId="{05E4D5B6-74D2-49B5-AD69-1143B45CF5B0}" type="pres">
      <dgm:prSet presAssocID="{9FE1B301-E1A2-4F02-AD96-7BA7A2458C1B}" presName="textB" presStyleLbl="revTx" presStyleIdx="1" presStyleCnt="6" custScaleX="83553" custLinFactY="-50000" custLinFactNeighborX="-1376" custLinFactNeighborY="-100000">
        <dgm:presLayoutVars>
          <dgm:bulletEnabled val="1"/>
        </dgm:presLayoutVars>
      </dgm:prSet>
      <dgm:spPr/>
      <dgm:t>
        <a:bodyPr/>
        <a:lstStyle/>
        <a:p>
          <a:endParaRPr lang="fr-FR"/>
        </a:p>
      </dgm:t>
    </dgm:pt>
    <dgm:pt modelId="{843055FA-6466-486B-980D-FEA215724152}" type="pres">
      <dgm:prSet presAssocID="{9FE1B301-E1A2-4F02-AD96-7BA7A2458C1B}" presName="circleB" presStyleLbl="node1" presStyleIdx="1" presStyleCnt="6" custScaleX="42265" custScaleY="51112" custLinFactNeighborX="-3489"/>
      <dgm:spPr>
        <a:solidFill>
          <a:srgbClr val="FF0000"/>
        </a:solidFill>
        <a:ln>
          <a:solidFill>
            <a:srgbClr val="FF0000"/>
          </a:solidFill>
        </a:ln>
      </dgm:spPr>
    </dgm:pt>
    <dgm:pt modelId="{935B5B81-13CE-4E29-A276-719615FA2635}" type="pres">
      <dgm:prSet presAssocID="{9FE1B301-E1A2-4F02-AD96-7BA7A2458C1B}" presName="spaceB" presStyleCnt="0"/>
      <dgm:spPr/>
    </dgm:pt>
    <dgm:pt modelId="{FB5628A1-E325-4000-B09A-B329E0A4E2E7}" type="pres">
      <dgm:prSet presAssocID="{1C03A6B1-9EBC-4AB7-91BA-2B82FBC247E9}" presName="space" presStyleCnt="0"/>
      <dgm:spPr/>
    </dgm:pt>
    <dgm:pt modelId="{686C150C-1769-4536-8DC3-C726CEFD5904}" type="pres">
      <dgm:prSet presAssocID="{D329700E-909E-492D-BAD6-38F64B17E7D0}" presName="compositeA" presStyleCnt="0"/>
      <dgm:spPr/>
    </dgm:pt>
    <dgm:pt modelId="{97D94FED-F226-4548-81C5-739B9BFB31D5}" type="pres">
      <dgm:prSet presAssocID="{D329700E-909E-492D-BAD6-38F64B17E7D0}" presName="textA" presStyleLbl="revTx" presStyleIdx="2" presStyleCnt="6" custScaleX="74233" custLinFactNeighborX="-41303">
        <dgm:presLayoutVars>
          <dgm:bulletEnabled val="1"/>
        </dgm:presLayoutVars>
      </dgm:prSet>
      <dgm:spPr/>
      <dgm:t>
        <a:bodyPr/>
        <a:lstStyle/>
        <a:p>
          <a:endParaRPr lang="fr-FR"/>
        </a:p>
      </dgm:t>
    </dgm:pt>
    <dgm:pt modelId="{BCE3B03B-2B3D-4D74-BAE9-DEA7E87BE70B}" type="pres">
      <dgm:prSet presAssocID="{D329700E-909E-492D-BAD6-38F64B17E7D0}" presName="circleA" presStyleLbl="node1" presStyleIdx="2" presStyleCnt="6" custScaleX="42265" custScaleY="51112" custLinFactNeighborX="-97439"/>
      <dgm:spPr>
        <a:solidFill>
          <a:srgbClr val="FF0000"/>
        </a:solidFill>
        <a:ln>
          <a:solidFill>
            <a:srgbClr val="FF0000"/>
          </a:solidFill>
        </a:ln>
      </dgm:spPr>
    </dgm:pt>
    <dgm:pt modelId="{77757520-4442-4FCB-85F3-973C59FB18F3}" type="pres">
      <dgm:prSet presAssocID="{D329700E-909E-492D-BAD6-38F64B17E7D0}" presName="spaceA" presStyleCnt="0"/>
      <dgm:spPr/>
    </dgm:pt>
    <dgm:pt modelId="{67905A88-6CE1-490A-BBDC-816EEF795297}" type="pres">
      <dgm:prSet presAssocID="{E6904362-D771-4021-841A-E4846F6F5992}" presName="space" presStyleCnt="0"/>
      <dgm:spPr/>
    </dgm:pt>
    <dgm:pt modelId="{5562BD9E-E8F2-4E38-AFFE-6A349E5D4C34}" type="pres">
      <dgm:prSet presAssocID="{D5D86723-EFB1-4449-B1FE-46320E1A9AA6}" presName="compositeB" presStyleCnt="0"/>
      <dgm:spPr/>
    </dgm:pt>
    <dgm:pt modelId="{F949F732-1B64-4DB5-B9D0-626510E37397}" type="pres">
      <dgm:prSet presAssocID="{D5D86723-EFB1-4449-B1FE-46320E1A9AA6}" presName="textB" presStyleLbl="revTx" presStyleIdx="3" presStyleCnt="6" custScaleX="67044" custLinFactY="-50000" custLinFactNeighborX="-29437" custLinFactNeighborY="-100000">
        <dgm:presLayoutVars>
          <dgm:bulletEnabled val="1"/>
        </dgm:presLayoutVars>
      </dgm:prSet>
      <dgm:spPr/>
      <dgm:t>
        <a:bodyPr/>
        <a:lstStyle/>
        <a:p>
          <a:endParaRPr lang="fr-FR"/>
        </a:p>
      </dgm:t>
    </dgm:pt>
    <dgm:pt modelId="{1DAE07A0-98A9-4B29-9664-D4FB026B6566}" type="pres">
      <dgm:prSet presAssocID="{D5D86723-EFB1-4449-B1FE-46320E1A9AA6}" presName="circleB" presStyleLbl="node1" presStyleIdx="3" presStyleCnt="6" custScaleX="42265" custScaleY="51112" custLinFactNeighborX="-68970"/>
      <dgm:spPr>
        <a:solidFill>
          <a:srgbClr val="FF0000"/>
        </a:solidFill>
        <a:ln>
          <a:solidFill>
            <a:srgbClr val="FF0000"/>
          </a:solidFill>
        </a:ln>
      </dgm:spPr>
    </dgm:pt>
    <dgm:pt modelId="{7EA0B145-B9AA-48C0-8639-3752E0F356CB}" type="pres">
      <dgm:prSet presAssocID="{D5D86723-EFB1-4449-B1FE-46320E1A9AA6}" presName="spaceB" presStyleCnt="0"/>
      <dgm:spPr/>
    </dgm:pt>
    <dgm:pt modelId="{76818E65-DF1E-4567-9103-7A513B68B79A}" type="pres">
      <dgm:prSet presAssocID="{5C8A2640-F33A-4ACA-B9B1-193FDD20C526}" presName="space" presStyleCnt="0"/>
      <dgm:spPr/>
    </dgm:pt>
    <dgm:pt modelId="{B60AF721-EC47-4F8D-93C3-4A7D0671C24F}" type="pres">
      <dgm:prSet presAssocID="{3C44BB8A-496A-48BE-AAF5-D598A4C66DE5}" presName="compositeA" presStyleCnt="0"/>
      <dgm:spPr/>
    </dgm:pt>
    <dgm:pt modelId="{A1659B9C-1015-4BBC-BCAB-A223686ECF94}" type="pres">
      <dgm:prSet presAssocID="{3C44BB8A-496A-48BE-AAF5-D598A4C66DE5}" presName="textA" presStyleLbl="revTx" presStyleIdx="4" presStyleCnt="6" custScaleX="66931" custLinFactNeighborX="17378">
        <dgm:presLayoutVars>
          <dgm:bulletEnabled val="1"/>
        </dgm:presLayoutVars>
      </dgm:prSet>
      <dgm:spPr/>
      <dgm:t>
        <a:bodyPr/>
        <a:lstStyle/>
        <a:p>
          <a:endParaRPr lang="fr-FR"/>
        </a:p>
      </dgm:t>
    </dgm:pt>
    <dgm:pt modelId="{60A78523-2224-4E17-B93F-B1F37AC9F0F3}" type="pres">
      <dgm:prSet presAssocID="{3C44BB8A-496A-48BE-AAF5-D598A4C66DE5}" presName="circleA" presStyleLbl="node1" presStyleIdx="4" presStyleCnt="6" custScaleX="42265" custScaleY="51112" custLinFactNeighborX="52748"/>
      <dgm:spPr>
        <a:solidFill>
          <a:srgbClr val="FF0000"/>
        </a:solidFill>
        <a:ln>
          <a:solidFill>
            <a:srgbClr val="FF0000"/>
          </a:solidFill>
        </a:ln>
      </dgm:spPr>
    </dgm:pt>
    <dgm:pt modelId="{40D28D92-DE30-444E-B1F1-7E6DF2000E17}" type="pres">
      <dgm:prSet presAssocID="{3C44BB8A-496A-48BE-AAF5-D598A4C66DE5}" presName="spaceA" presStyleCnt="0"/>
      <dgm:spPr/>
    </dgm:pt>
    <dgm:pt modelId="{97E72548-BA5B-43A3-8A6C-45C8D41F1B36}" type="pres">
      <dgm:prSet presAssocID="{7E4BAF8B-AC03-4527-AABB-5AB512B2AC02}" presName="space" presStyleCnt="0"/>
      <dgm:spPr/>
    </dgm:pt>
    <dgm:pt modelId="{4FA97978-59C1-46F4-96C7-7CD93BD61743}" type="pres">
      <dgm:prSet presAssocID="{FEF6CF8D-C241-4D5C-BC6D-470E75D6D15C}" presName="compositeB" presStyleCnt="0"/>
      <dgm:spPr/>
    </dgm:pt>
    <dgm:pt modelId="{FA9FE843-BEC1-403B-B141-FA4EDF542E42}" type="pres">
      <dgm:prSet presAssocID="{FEF6CF8D-C241-4D5C-BC6D-470E75D6D15C}" presName="textB" presStyleLbl="revTx" presStyleIdx="5" presStyleCnt="6" custLinFactY="-51387" custLinFactNeighborX="67881" custLinFactNeighborY="-100000">
        <dgm:presLayoutVars>
          <dgm:bulletEnabled val="1"/>
        </dgm:presLayoutVars>
      </dgm:prSet>
      <dgm:spPr/>
      <dgm:t>
        <a:bodyPr/>
        <a:lstStyle/>
        <a:p>
          <a:endParaRPr lang="fr-FR"/>
        </a:p>
      </dgm:t>
    </dgm:pt>
    <dgm:pt modelId="{98909FBD-081B-4139-8E71-153E988A224D}" type="pres">
      <dgm:prSet presAssocID="{FEF6CF8D-C241-4D5C-BC6D-470E75D6D15C}" presName="circleB" presStyleLbl="node1" presStyleIdx="5" presStyleCnt="6" custScaleX="42265" custScaleY="51112" custLinFactX="78822" custLinFactNeighborX="100000" custLinFactNeighborY="-5553"/>
      <dgm:spPr>
        <a:solidFill>
          <a:srgbClr val="FF0000"/>
        </a:solidFill>
        <a:ln>
          <a:solidFill>
            <a:srgbClr val="FF0000"/>
          </a:solidFill>
        </a:ln>
      </dgm:spPr>
    </dgm:pt>
    <dgm:pt modelId="{AB0966D0-6BD7-4F1A-8B01-9592A84557E9}" type="pres">
      <dgm:prSet presAssocID="{FEF6CF8D-C241-4D5C-BC6D-470E75D6D15C}" presName="spaceB" presStyleCnt="0"/>
      <dgm:spPr/>
    </dgm:pt>
  </dgm:ptLst>
  <dgm:cxnLst>
    <dgm:cxn modelId="{2E80882E-CCD5-410B-BBE1-7A4656151642}" type="presOf" srcId="{D329700E-909E-492D-BAD6-38F64B17E7D0}" destId="{97D94FED-F226-4548-81C5-739B9BFB31D5}" srcOrd="0" destOrd="0" presId="urn:microsoft.com/office/officeart/2005/8/layout/hProcess11"/>
    <dgm:cxn modelId="{81FBE9CF-C554-402A-969F-9193E129EBB1}" srcId="{BB1EB2D2-7FA3-4E4B-B9D6-5B4FC6085F27}" destId="{3C44BB8A-496A-48BE-AAF5-D598A4C66DE5}" srcOrd="4" destOrd="0" parTransId="{E56BE184-6D06-4C22-A81A-D567B1697AB0}" sibTransId="{7E4BAF8B-AC03-4527-AABB-5AB512B2AC02}"/>
    <dgm:cxn modelId="{36B598AF-9C97-43CF-8721-791B047EE16A}" type="presOf" srcId="{A6D98AE5-587C-487F-BDDD-F556048B09C1}" destId="{523ABAB1-5FC0-42EA-9698-A56920D56CC4}" srcOrd="0" destOrd="0" presId="urn:microsoft.com/office/officeart/2005/8/layout/hProcess11"/>
    <dgm:cxn modelId="{C1C2CBFA-8FB3-444C-91AF-553F297A89E8}" type="presOf" srcId="{D5D86723-EFB1-4449-B1FE-46320E1A9AA6}" destId="{F949F732-1B64-4DB5-B9D0-626510E37397}" srcOrd="0" destOrd="0" presId="urn:microsoft.com/office/officeart/2005/8/layout/hProcess11"/>
    <dgm:cxn modelId="{A6BF57D8-EB14-4E05-9033-E7FE2958627F}" type="presOf" srcId="{9FE1B301-E1A2-4F02-AD96-7BA7A2458C1B}" destId="{05E4D5B6-74D2-49B5-AD69-1143B45CF5B0}" srcOrd="0" destOrd="0" presId="urn:microsoft.com/office/officeart/2005/8/layout/hProcess11"/>
    <dgm:cxn modelId="{DDFBC7C5-F60C-415D-A0A0-FADECD0A6653}" type="presOf" srcId="{FEF6CF8D-C241-4D5C-BC6D-470E75D6D15C}" destId="{FA9FE843-BEC1-403B-B141-FA4EDF542E42}" srcOrd="0" destOrd="0" presId="urn:microsoft.com/office/officeart/2005/8/layout/hProcess11"/>
    <dgm:cxn modelId="{9E2750A2-AC1F-491F-B38E-AFF8745E49DA}" type="presOf" srcId="{BB1EB2D2-7FA3-4E4B-B9D6-5B4FC6085F27}" destId="{8D5C267E-032D-444B-83DD-2366A07AE33E}" srcOrd="0" destOrd="0" presId="urn:microsoft.com/office/officeart/2005/8/layout/hProcess11"/>
    <dgm:cxn modelId="{FEAEB16D-466D-4E73-A077-89C90364D180}" srcId="{BB1EB2D2-7FA3-4E4B-B9D6-5B4FC6085F27}" destId="{FEF6CF8D-C241-4D5C-BC6D-470E75D6D15C}" srcOrd="5" destOrd="0" parTransId="{96267772-6855-43F9-91EA-1A030B803619}" sibTransId="{6B2C2335-F6D6-4E90-A036-44B38DB67407}"/>
    <dgm:cxn modelId="{2A1C000D-CCA4-4D70-9D81-D0D2F6C6D47D}" type="presOf" srcId="{3C44BB8A-496A-48BE-AAF5-D598A4C66DE5}" destId="{A1659B9C-1015-4BBC-BCAB-A223686ECF94}" srcOrd="0" destOrd="0" presId="urn:microsoft.com/office/officeart/2005/8/layout/hProcess11"/>
    <dgm:cxn modelId="{A64E01A0-B839-4E9C-B418-45A84028EF4F}" srcId="{BB1EB2D2-7FA3-4E4B-B9D6-5B4FC6085F27}" destId="{A6D98AE5-587C-487F-BDDD-F556048B09C1}" srcOrd="0" destOrd="0" parTransId="{86D3128E-38A8-42B8-B392-DC306350F10A}" sibTransId="{071615FA-B4A8-4A5D-8AD6-C91903CBD381}"/>
    <dgm:cxn modelId="{00212D52-0602-4A40-A915-88574F4C3181}" srcId="{BB1EB2D2-7FA3-4E4B-B9D6-5B4FC6085F27}" destId="{D329700E-909E-492D-BAD6-38F64B17E7D0}" srcOrd="2" destOrd="0" parTransId="{78C0C551-DC61-4F24-8C70-16406A513C60}" sibTransId="{E6904362-D771-4021-841A-E4846F6F5992}"/>
    <dgm:cxn modelId="{7A602F32-AC8F-41AF-988E-68215801C5F4}" srcId="{BB1EB2D2-7FA3-4E4B-B9D6-5B4FC6085F27}" destId="{9FE1B301-E1A2-4F02-AD96-7BA7A2458C1B}" srcOrd="1" destOrd="0" parTransId="{8C2E5E86-3437-40EB-BBED-38D283642D78}" sibTransId="{1C03A6B1-9EBC-4AB7-91BA-2B82FBC247E9}"/>
    <dgm:cxn modelId="{40ACE45B-FF6E-47F4-A42C-24F450064288}" srcId="{BB1EB2D2-7FA3-4E4B-B9D6-5B4FC6085F27}" destId="{D5D86723-EFB1-4449-B1FE-46320E1A9AA6}" srcOrd="3" destOrd="0" parTransId="{A4E6B949-6A3D-44E8-8F8B-CAD045F9951B}" sibTransId="{5C8A2640-F33A-4ACA-B9B1-193FDD20C526}"/>
    <dgm:cxn modelId="{238C266A-DBA9-45EC-AD0C-61B28FDE88B2}" type="presParOf" srcId="{8D5C267E-032D-444B-83DD-2366A07AE33E}" destId="{E1A2A54C-6B24-4CCE-96EF-539EA778E5A7}" srcOrd="0" destOrd="0" presId="urn:microsoft.com/office/officeart/2005/8/layout/hProcess11"/>
    <dgm:cxn modelId="{7BA62F17-3CF0-4C9E-AC9A-9C821678BD82}" type="presParOf" srcId="{8D5C267E-032D-444B-83DD-2366A07AE33E}" destId="{56A3DB57-86E7-43A8-A0F2-B6BEDBBC9CDE}" srcOrd="1" destOrd="0" presId="urn:microsoft.com/office/officeart/2005/8/layout/hProcess11"/>
    <dgm:cxn modelId="{50F7A12A-416F-4F56-A038-028805E751F4}" type="presParOf" srcId="{56A3DB57-86E7-43A8-A0F2-B6BEDBBC9CDE}" destId="{E5CC090D-913F-41A5-8BE8-2DBC8336F1C1}" srcOrd="0" destOrd="0" presId="urn:microsoft.com/office/officeart/2005/8/layout/hProcess11"/>
    <dgm:cxn modelId="{097D0B1A-49D5-42A8-B9BC-10C7E831E7B0}" type="presParOf" srcId="{E5CC090D-913F-41A5-8BE8-2DBC8336F1C1}" destId="{523ABAB1-5FC0-42EA-9698-A56920D56CC4}" srcOrd="0" destOrd="0" presId="urn:microsoft.com/office/officeart/2005/8/layout/hProcess11"/>
    <dgm:cxn modelId="{E8D17B79-06E7-4057-8DB2-847686D36464}" type="presParOf" srcId="{E5CC090D-913F-41A5-8BE8-2DBC8336F1C1}" destId="{72B32B39-498D-4C63-9D00-BA48C3A6F06D}" srcOrd="1" destOrd="0" presId="urn:microsoft.com/office/officeart/2005/8/layout/hProcess11"/>
    <dgm:cxn modelId="{F0E3DB14-2EE7-42AE-91E1-5F14D9560F62}" type="presParOf" srcId="{E5CC090D-913F-41A5-8BE8-2DBC8336F1C1}" destId="{E7528FCF-5494-41C5-8BCA-D9B94DC82C4E}" srcOrd="2" destOrd="0" presId="urn:microsoft.com/office/officeart/2005/8/layout/hProcess11"/>
    <dgm:cxn modelId="{F5702027-A4B3-44BC-BC5D-5E2E355F3362}" type="presParOf" srcId="{56A3DB57-86E7-43A8-A0F2-B6BEDBBC9CDE}" destId="{7FFD5759-2F2D-49CB-80C4-766A295FF9B7}" srcOrd="1" destOrd="0" presId="urn:microsoft.com/office/officeart/2005/8/layout/hProcess11"/>
    <dgm:cxn modelId="{E2F70CB9-D639-4169-89B0-59B8CE0B5795}" type="presParOf" srcId="{56A3DB57-86E7-43A8-A0F2-B6BEDBBC9CDE}" destId="{0D24D742-5330-4C28-9A2D-466136ADA30E}" srcOrd="2" destOrd="0" presId="urn:microsoft.com/office/officeart/2005/8/layout/hProcess11"/>
    <dgm:cxn modelId="{0ACA354F-25DE-4DCA-ACCA-15ABA15F3AFD}" type="presParOf" srcId="{0D24D742-5330-4C28-9A2D-466136ADA30E}" destId="{05E4D5B6-74D2-49B5-AD69-1143B45CF5B0}" srcOrd="0" destOrd="0" presId="urn:microsoft.com/office/officeart/2005/8/layout/hProcess11"/>
    <dgm:cxn modelId="{FDA860BC-AA6A-4810-A8C8-728EDB5D752B}" type="presParOf" srcId="{0D24D742-5330-4C28-9A2D-466136ADA30E}" destId="{843055FA-6466-486B-980D-FEA215724152}" srcOrd="1" destOrd="0" presId="urn:microsoft.com/office/officeart/2005/8/layout/hProcess11"/>
    <dgm:cxn modelId="{8E4C7E5E-3A9E-4868-9745-2731795D8275}" type="presParOf" srcId="{0D24D742-5330-4C28-9A2D-466136ADA30E}" destId="{935B5B81-13CE-4E29-A276-719615FA2635}" srcOrd="2" destOrd="0" presId="urn:microsoft.com/office/officeart/2005/8/layout/hProcess11"/>
    <dgm:cxn modelId="{FB991DE1-714E-4089-86AE-0A47021F1506}" type="presParOf" srcId="{56A3DB57-86E7-43A8-A0F2-B6BEDBBC9CDE}" destId="{FB5628A1-E325-4000-B09A-B329E0A4E2E7}" srcOrd="3" destOrd="0" presId="urn:microsoft.com/office/officeart/2005/8/layout/hProcess11"/>
    <dgm:cxn modelId="{68A8591F-9AEA-41C8-BBBB-17F0D8E8CCCE}" type="presParOf" srcId="{56A3DB57-86E7-43A8-A0F2-B6BEDBBC9CDE}" destId="{686C150C-1769-4536-8DC3-C726CEFD5904}" srcOrd="4" destOrd="0" presId="urn:microsoft.com/office/officeart/2005/8/layout/hProcess11"/>
    <dgm:cxn modelId="{7E9554BD-9CAE-43F4-90DA-9F605ABD131C}" type="presParOf" srcId="{686C150C-1769-4536-8DC3-C726CEFD5904}" destId="{97D94FED-F226-4548-81C5-739B9BFB31D5}" srcOrd="0" destOrd="0" presId="urn:microsoft.com/office/officeart/2005/8/layout/hProcess11"/>
    <dgm:cxn modelId="{11C320FF-6C7C-4345-B56E-F970FDFCADAC}" type="presParOf" srcId="{686C150C-1769-4536-8DC3-C726CEFD5904}" destId="{BCE3B03B-2B3D-4D74-BAE9-DEA7E87BE70B}" srcOrd="1" destOrd="0" presId="urn:microsoft.com/office/officeart/2005/8/layout/hProcess11"/>
    <dgm:cxn modelId="{8707B94B-DD4B-45CC-A4E6-26A176F43A9A}" type="presParOf" srcId="{686C150C-1769-4536-8DC3-C726CEFD5904}" destId="{77757520-4442-4FCB-85F3-973C59FB18F3}" srcOrd="2" destOrd="0" presId="urn:microsoft.com/office/officeart/2005/8/layout/hProcess11"/>
    <dgm:cxn modelId="{AAB13F98-721E-454F-B398-FB327C9BAAF9}" type="presParOf" srcId="{56A3DB57-86E7-43A8-A0F2-B6BEDBBC9CDE}" destId="{67905A88-6CE1-490A-BBDC-816EEF795297}" srcOrd="5" destOrd="0" presId="urn:microsoft.com/office/officeart/2005/8/layout/hProcess11"/>
    <dgm:cxn modelId="{D729A80C-B68B-4A60-87AC-5DB518AC6539}" type="presParOf" srcId="{56A3DB57-86E7-43A8-A0F2-B6BEDBBC9CDE}" destId="{5562BD9E-E8F2-4E38-AFFE-6A349E5D4C34}" srcOrd="6" destOrd="0" presId="urn:microsoft.com/office/officeart/2005/8/layout/hProcess11"/>
    <dgm:cxn modelId="{6FA3BE98-8712-4A0E-9D42-BE0DE0B13DC1}" type="presParOf" srcId="{5562BD9E-E8F2-4E38-AFFE-6A349E5D4C34}" destId="{F949F732-1B64-4DB5-B9D0-626510E37397}" srcOrd="0" destOrd="0" presId="urn:microsoft.com/office/officeart/2005/8/layout/hProcess11"/>
    <dgm:cxn modelId="{EE654EFB-7D6F-41DF-B76D-B45B32EB54CC}" type="presParOf" srcId="{5562BD9E-E8F2-4E38-AFFE-6A349E5D4C34}" destId="{1DAE07A0-98A9-4B29-9664-D4FB026B6566}" srcOrd="1" destOrd="0" presId="urn:microsoft.com/office/officeart/2005/8/layout/hProcess11"/>
    <dgm:cxn modelId="{E80D0CBA-C323-4FE8-AE14-611F794D94AB}" type="presParOf" srcId="{5562BD9E-E8F2-4E38-AFFE-6A349E5D4C34}" destId="{7EA0B145-B9AA-48C0-8639-3752E0F356CB}" srcOrd="2" destOrd="0" presId="urn:microsoft.com/office/officeart/2005/8/layout/hProcess11"/>
    <dgm:cxn modelId="{59E4C29F-0256-4AC4-97B2-40683BE8F9E4}" type="presParOf" srcId="{56A3DB57-86E7-43A8-A0F2-B6BEDBBC9CDE}" destId="{76818E65-DF1E-4567-9103-7A513B68B79A}" srcOrd="7" destOrd="0" presId="urn:microsoft.com/office/officeart/2005/8/layout/hProcess11"/>
    <dgm:cxn modelId="{A3E930D4-8FA1-4148-93B6-67742070572B}" type="presParOf" srcId="{56A3DB57-86E7-43A8-A0F2-B6BEDBBC9CDE}" destId="{B60AF721-EC47-4F8D-93C3-4A7D0671C24F}" srcOrd="8" destOrd="0" presId="urn:microsoft.com/office/officeart/2005/8/layout/hProcess11"/>
    <dgm:cxn modelId="{95E6B063-E900-467D-A7B3-4C9A851E4AEE}" type="presParOf" srcId="{B60AF721-EC47-4F8D-93C3-4A7D0671C24F}" destId="{A1659B9C-1015-4BBC-BCAB-A223686ECF94}" srcOrd="0" destOrd="0" presId="urn:microsoft.com/office/officeart/2005/8/layout/hProcess11"/>
    <dgm:cxn modelId="{BEDAFA9C-63AF-4E92-9793-B8F2776E90EC}" type="presParOf" srcId="{B60AF721-EC47-4F8D-93C3-4A7D0671C24F}" destId="{60A78523-2224-4E17-B93F-B1F37AC9F0F3}" srcOrd="1" destOrd="0" presId="urn:microsoft.com/office/officeart/2005/8/layout/hProcess11"/>
    <dgm:cxn modelId="{FF00775D-C230-487A-94D6-64A728053F28}" type="presParOf" srcId="{B60AF721-EC47-4F8D-93C3-4A7D0671C24F}" destId="{40D28D92-DE30-444E-B1F1-7E6DF2000E17}" srcOrd="2" destOrd="0" presId="urn:microsoft.com/office/officeart/2005/8/layout/hProcess11"/>
    <dgm:cxn modelId="{B9133DBA-86D5-415D-8B95-9B18EA744D9E}" type="presParOf" srcId="{56A3DB57-86E7-43A8-A0F2-B6BEDBBC9CDE}" destId="{97E72548-BA5B-43A3-8A6C-45C8D41F1B36}" srcOrd="9" destOrd="0" presId="urn:microsoft.com/office/officeart/2005/8/layout/hProcess11"/>
    <dgm:cxn modelId="{3106C514-94A5-4D40-B830-B7BCEE7DAAEA}" type="presParOf" srcId="{56A3DB57-86E7-43A8-A0F2-B6BEDBBC9CDE}" destId="{4FA97978-59C1-46F4-96C7-7CD93BD61743}" srcOrd="10" destOrd="0" presId="urn:microsoft.com/office/officeart/2005/8/layout/hProcess11"/>
    <dgm:cxn modelId="{E9E4ACB1-FD2F-4997-A3F7-C45676F2ED08}" type="presParOf" srcId="{4FA97978-59C1-46F4-96C7-7CD93BD61743}" destId="{FA9FE843-BEC1-403B-B141-FA4EDF542E42}" srcOrd="0" destOrd="0" presId="urn:microsoft.com/office/officeart/2005/8/layout/hProcess11"/>
    <dgm:cxn modelId="{0CA9EA64-97BD-489D-84FD-6A7C7ECD62E0}" type="presParOf" srcId="{4FA97978-59C1-46F4-96C7-7CD93BD61743}" destId="{98909FBD-081B-4139-8E71-153E988A224D}" srcOrd="1" destOrd="0" presId="urn:microsoft.com/office/officeart/2005/8/layout/hProcess11"/>
    <dgm:cxn modelId="{5DE2460C-4972-43A3-9F74-2FBE1117BFCA}" type="presParOf" srcId="{4FA97978-59C1-46F4-96C7-7CD93BD61743}" destId="{AB0966D0-6BD7-4F1A-8B01-9592A84557E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2A54C-6B24-4CCE-96EF-539EA778E5A7}">
      <dsp:nvSpPr>
        <dsp:cNvPr id="0" name=""/>
        <dsp:cNvSpPr/>
      </dsp:nvSpPr>
      <dsp:spPr>
        <a:xfrm>
          <a:off x="0" y="1539768"/>
          <a:ext cx="8443912" cy="1406216"/>
        </a:xfrm>
        <a:prstGeom prst="notchedRightArrow">
          <a:avLst/>
        </a:prstGeom>
        <a:solidFill>
          <a:srgbClr val="3976BA"/>
        </a:solidFill>
        <a:ln>
          <a:solidFill>
            <a:srgbClr val="00B0F0"/>
          </a:solidFill>
        </a:ln>
        <a:effectLst/>
      </dsp:spPr>
      <dsp:style>
        <a:lnRef idx="0">
          <a:scrgbClr r="0" g="0" b="0"/>
        </a:lnRef>
        <a:fillRef idx="1">
          <a:scrgbClr r="0" g="0" b="0"/>
        </a:fillRef>
        <a:effectRef idx="0">
          <a:scrgbClr r="0" g="0" b="0"/>
        </a:effectRef>
        <a:fontRef idx="minor"/>
      </dsp:style>
    </dsp:sp>
    <dsp:sp modelId="{523ABAB1-5FC0-42EA-9698-A56920D56CC4}">
      <dsp:nvSpPr>
        <dsp:cNvPr id="0" name=""/>
        <dsp:cNvSpPr/>
      </dsp:nvSpPr>
      <dsp:spPr>
        <a:xfrm>
          <a:off x="237761" y="0"/>
          <a:ext cx="1215255"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err="1" smtClean="0">
              <a:latin typeface="Calibri" panose="020F0502020204030204" pitchFamily="34" charset="0"/>
            </a:rPr>
            <a:t>Juin</a:t>
          </a:r>
          <a:r>
            <a:rPr lang="en-US" sz="2000" kern="1200" noProof="0" dirty="0" smtClean="0">
              <a:latin typeface="Calibri" panose="020F0502020204030204" pitchFamily="34" charset="0"/>
            </a:rPr>
            <a:t> 2013</a:t>
          </a:r>
          <a:endParaRPr lang="en-US" sz="2000" kern="1200" noProof="0" dirty="0">
            <a:latin typeface="Calibri" panose="020F0502020204030204" pitchFamily="34" charset="0"/>
          </a:endParaRPr>
        </a:p>
      </dsp:txBody>
      <dsp:txXfrm>
        <a:off x="237761" y="0"/>
        <a:ext cx="1215255" cy="1814449"/>
      </dsp:txXfrm>
    </dsp:sp>
    <dsp:sp modelId="{72B32B39-498D-4C63-9D00-BA48C3A6F06D}">
      <dsp:nvSpPr>
        <dsp:cNvPr id="0" name=""/>
        <dsp:cNvSpPr/>
      </dsp:nvSpPr>
      <dsp:spPr>
        <a:xfrm>
          <a:off x="731725"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05E4D5B6-74D2-49B5-AD69-1143B45CF5B0}">
      <dsp:nvSpPr>
        <dsp:cNvPr id="0" name=""/>
        <dsp:cNvSpPr/>
      </dsp:nvSpPr>
      <dsp:spPr>
        <a:xfrm>
          <a:off x="1361320" y="0"/>
          <a:ext cx="1015382"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smtClean="0">
              <a:latin typeface="Calibri" panose="020F0502020204030204" pitchFamily="34" charset="0"/>
            </a:rPr>
            <a:t>Oct. 2013</a:t>
          </a:r>
          <a:endParaRPr lang="en-US" sz="2000" kern="1200" noProof="0" dirty="0">
            <a:latin typeface="Calibri" panose="020F0502020204030204" pitchFamily="34" charset="0"/>
          </a:endParaRPr>
        </a:p>
      </dsp:txBody>
      <dsp:txXfrm>
        <a:off x="1361320" y="0"/>
        <a:ext cx="1015382" cy="1814449"/>
      </dsp:txXfrm>
    </dsp:sp>
    <dsp:sp modelId="{843055FA-6466-486B-980D-FEA215724152}">
      <dsp:nvSpPr>
        <dsp:cNvPr id="0" name=""/>
        <dsp:cNvSpPr/>
      </dsp:nvSpPr>
      <dsp:spPr>
        <a:xfrm>
          <a:off x="1774046"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97D94FED-F226-4548-81C5-739B9BFB31D5}">
      <dsp:nvSpPr>
        <dsp:cNvPr id="0" name=""/>
        <dsp:cNvSpPr/>
      </dsp:nvSpPr>
      <dsp:spPr>
        <a:xfrm>
          <a:off x="2208754" y="0"/>
          <a:ext cx="902120"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err="1" smtClean="0">
              <a:latin typeface="Calibri" panose="020F0502020204030204" pitchFamily="34" charset="0"/>
            </a:rPr>
            <a:t>Janv</a:t>
          </a:r>
          <a:r>
            <a:rPr lang="en-US" sz="2000" kern="1200" noProof="0" dirty="0" smtClean="0">
              <a:latin typeface="Calibri" panose="020F0502020204030204" pitchFamily="34" charset="0"/>
            </a:rPr>
            <a:t>. 2014</a:t>
          </a:r>
          <a:endParaRPr lang="en-US" sz="2000" kern="1200" noProof="0" dirty="0">
            <a:latin typeface="Calibri" panose="020F0502020204030204" pitchFamily="34" charset="0"/>
          </a:endParaRPr>
        </a:p>
      </dsp:txBody>
      <dsp:txXfrm>
        <a:off x="2208754" y="0"/>
        <a:ext cx="902120" cy="1814449"/>
      </dsp:txXfrm>
    </dsp:sp>
    <dsp:sp modelId="{BCE3B03B-2B3D-4D74-BAE9-DEA7E87BE70B}">
      <dsp:nvSpPr>
        <dsp:cNvPr id="0" name=""/>
        <dsp:cNvSpPr/>
      </dsp:nvSpPr>
      <dsp:spPr>
        <a:xfrm>
          <a:off x="2623896"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F949F732-1B64-4DB5-B9D0-626510E37397}">
      <dsp:nvSpPr>
        <dsp:cNvPr id="0" name=""/>
        <dsp:cNvSpPr/>
      </dsp:nvSpPr>
      <dsp:spPr>
        <a:xfrm>
          <a:off x="3672656" y="0"/>
          <a:ext cx="814755"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smtClean="0">
              <a:latin typeface="Calibri" panose="020F0502020204030204" pitchFamily="34" charset="0"/>
            </a:rPr>
            <a:t>Mai 2014</a:t>
          </a:r>
          <a:endParaRPr lang="en-US" sz="2000" kern="1200" noProof="0" dirty="0">
            <a:latin typeface="Calibri" panose="020F0502020204030204" pitchFamily="34" charset="0"/>
          </a:endParaRPr>
        </a:p>
      </dsp:txBody>
      <dsp:txXfrm>
        <a:off x="3672656" y="0"/>
        <a:ext cx="814755" cy="1814449"/>
      </dsp:txXfrm>
    </dsp:sp>
    <dsp:sp modelId="{1DAE07A0-98A9-4B29-9664-D4FB026B6566}">
      <dsp:nvSpPr>
        <dsp:cNvPr id="0" name=""/>
        <dsp:cNvSpPr/>
      </dsp:nvSpPr>
      <dsp:spPr>
        <a:xfrm>
          <a:off x="4029053"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A1659B9C-1015-4BBC-BCAB-A223686ECF94}">
      <dsp:nvSpPr>
        <dsp:cNvPr id="0" name=""/>
        <dsp:cNvSpPr/>
      </dsp:nvSpPr>
      <dsp:spPr>
        <a:xfrm>
          <a:off x="5518283" y="0"/>
          <a:ext cx="813382"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smtClean="0">
              <a:latin typeface="Calibri" panose="020F0502020204030204" pitchFamily="34" charset="0"/>
            </a:rPr>
            <a:t>Mars 2015</a:t>
          </a:r>
          <a:endParaRPr lang="en-US" sz="2000" kern="1200" noProof="0" dirty="0">
            <a:latin typeface="Calibri" panose="020F0502020204030204" pitchFamily="34" charset="0"/>
          </a:endParaRPr>
        </a:p>
      </dsp:txBody>
      <dsp:txXfrm>
        <a:off x="5518283" y="0"/>
        <a:ext cx="813382" cy="1814449"/>
      </dsp:txXfrm>
    </dsp:sp>
    <dsp:sp modelId="{60A78523-2224-4E17-B93F-B1F37AC9F0F3}">
      <dsp:nvSpPr>
        <dsp:cNvPr id="0" name=""/>
        <dsp:cNvSpPr/>
      </dsp:nvSpPr>
      <dsp:spPr>
        <a:xfrm>
          <a:off x="5857199"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FA9FE843-BEC1-403B-B141-FA4EDF542E42}">
      <dsp:nvSpPr>
        <dsp:cNvPr id="0" name=""/>
        <dsp:cNvSpPr/>
      </dsp:nvSpPr>
      <dsp:spPr>
        <a:xfrm>
          <a:off x="7207105" y="0"/>
          <a:ext cx="1215255"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smtClean="0">
              <a:latin typeface="Calibri" panose="020F0502020204030204" pitchFamily="34" charset="0"/>
            </a:rPr>
            <a:t>Sept. 2015</a:t>
          </a:r>
          <a:endParaRPr lang="en-US" sz="2000" kern="1200" noProof="0" dirty="0">
            <a:latin typeface="Calibri" panose="020F0502020204030204" pitchFamily="34" charset="0"/>
          </a:endParaRPr>
        </a:p>
      </dsp:txBody>
      <dsp:txXfrm>
        <a:off x="7207105" y="0"/>
        <a:ext cx="1215255" cy="1814449"/>
      </dsp:txXfrm>
    </dsp:sp>
    <dsp:sp modelId="{98909FBD-081B-4139-8E71-153E988A224D}">
      <dsp:nvSpPr>
        <dsp:cNvPr id="0" name=""/>
        <dsp:cNvSpPr/>
      </dsp:nvSpPr>
      <dsp:spPr>
        <a:xfrm>
          <a:off x="7729409" y="2126947"/>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2A54C-6B24-4CCE-96EF-539EA778E5A7}">
      <dsp:nvSpPr>
        <dsp:cNvPr id="0" name=""/>
        <dsp:cNvSpPr/>
      </dsp:nvSpPr>
      <dsp:spPr>
        <a:xfrm>
          <a:off x="0" y="1539768"/>
          <a:ext cx="8443912" cy="1406216"/>
        </a:xfrm>
        <a:prstGeom prst="notchedRightArrow">
          <a:avLst/>
        </a:prstGeom>
        <a:solidFill>
          <a:srgbClr val="3976BA"/>
        </a:solidFill>
        <a:ln>
          <a:solidFill>
            <a:srgbClr val="00B0F0"/>
          </a:solidFill>
        </a:ln>
        <a:effectLst/>
      </dsp:spPr>
      <dsp:style>
        <a:lnRef idx="0">
          <a:scrgbClr r="0" g="0" b="0"/>
        </a:lnRef>
        <a:fillRef idx="1">
          <a:scrgbClr r="0" g="0" b="0"/>
        </a:fillRef>
        <a:effectRef idx="0">
          <a:scrgbClr r="0" g="0" b="0"/>
        </a:effectRef>
        <a:fontRef idx="minor"/>
      </dsp:style>
    </dsp:sp>
    <dsp:sp modelId="{523ABAB1-5FC0-42EA-9698-A56920D56CC4}">
      <dsp:nvSpPr>
        <dsp:cNvPr id="0" name=""/>
        <dsp:cNvSpPr/>
      </dsp:nvSpPr>
      <dsp:spPr>
        <a:xfrm>
          <a:off x="231621" y="0"/>
          <a:ext cx="1189280"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noProof="0" dirty="0" err="1" smtClean="0"/>
            <a:t>Juin</a:t>
          </a:r>
          <a:r>
            <a:rPr lang="en-US" sz="1800" kern="1200" noProof="0" dirty="0" smtClean="0"/>
            <a:t> 2013</a:t>
          </a:r>
          <a:endParaRPr lang="en-US" sz="1800" kern="1200" noProof="0" dirty="0"/>
        </a:p>
      </dsp:txBody>
      <dsp:txXfrm>
        <a:off x="231621" y="0"/>
        <a:ext cx="1189280" cy="1814449"/>
      </dsp:txXfrm>
    </dsp:sp>
    <dsp:sp modelId="{72B32B39-498D-4C63-9D00-BA48C3A6F06D}">
      <dsp:nvSpPr>
        <dsp:cNvPr id="0" name=""/>
        <dsp:cNvSpPr/>
      </dsp:nvSpPr>
      <dsp:spPr>
        <a:xfrm>
          <a:off x="717635"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05E4D5B6-74D2-49B5-AD69-1143B45CF5B0}">
      <dsp:nvSpPr>
        <dsp:cNvPr id="0" name=""/>
        <dsp:cNvSpPr/>
      </dsp:nvSpPr>
      <dsp:spPr>
        <a:xfrm>
          <a:off x="1265950" y="0"/>
          <a:ext cx="1124107"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noProof="0" dirty="0" smtClean="0"/>
            <a:t>Oct. 2013</a:t>
          </a:r>
          <a:endParaRPr lang="en-US" sz="1800" kern="1200" noProof="0" dirty="0"/>
        </a:p>
      </dsp:txBody>
      <dsp:txXfrm>
        <a:off x="1265950" y="0"/>
        <a:ext cx="1124107" cy="1814449"/>
      </dsp:txXfrm>
    </dsp:sp>
    <dsp:sp modelId="{843055FA-6466-486B-980D-FEA215724152}">
      <dsp:nvSpPr>
        <dsp:cNvPr id="0" name=""/>
        <dsp:cNvSpPr/>
      </dsp:nvSpPr>
      <dsp:spPr>
        <a:xfrm>
          <a:off x="1732683"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97D94FED-F226-4548-81C5-739B9BFB31D5}">
      <dsp:nvSpPr>
        <dsp:cNvPr id="0" name=""/>
        <dsp:cNvSpPr/>
      </dsp:nvSpPr>
      <dsp:spPr>
        <a:xfrm>
          <a:off x="2107218" y="0"/>
          <a:ext cx="989374"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noProof="0" dirty="0" err="1" smtClean="0"/>
            <a:t>Janv</a:t>
          </a:r>
          <a:r>
            <a:rPr lang="en-US" sz="1800" kern="1200" noProof="0" dirty="0" smtClean="0"/>
            <a:t>. 2014</a:t>
          </a:r>
          <a:endParaRPr lang="en-US" sz="1800" kern="1200" noProof="0" dirty="0"/>
        </a:p>
      </dsp:txBody>
      <dsp:txXfrm>
        <a:off x="2107218" y="0"/>
        <a:ext cx="989374" cy="1814449"/>
      </dsp:txXfrm>
    </dsp:sp>
    <dsp:sp modelId="{BCE3B03B-2B3D-4D74-BAE9-DEA7E87BE70B}">
      <dsp:nvSpPr>
        <dsp:cNvPr id="0" name=""/>
        <dsp:cNvSpPr/>
      </dsp:nvSpPr>
      <dsp:spPr>
        <a:xfrm>
          <a:off x="2562652"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F949F732-1B64-4DB5-B9D0-626510E37397}">
      <dsp:nvSpPr>
        <dsp:cNvPr id="0" name=""/>
        <dsp:cNvSpPr/>
      </dsp:nvSpPr>
      <dsp:spPr>
        <a:xfrm>
          <a:off x="3397129" y="0"/>
          <a:ext cx="1189280"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noProof="0" dirty="0" smtClean="0"/>
            <a:t>Mai 2014</a:t>
          </a:r>
          <a:endParaRPr lang="en-US" sz="1800" kern="1200" noProof="0" dirty="0"/>
        </a:p>
      </dsp:txBody>
      <dsp:txXfrm>
        <a:off x="3397129" y="0"/>
        <a:ext cx="1189280" cy="1814449"/>
      </dsp:txXfrm>
    </dsp:sp>
    <dsp:sp modelId="{1DAE07A0-98A9-4B29-9664-D4FB026B6566}">
      <dsp:nvSpPr>
        <dsp:cNvPr id="0" name=""/>
        <dsp:cNvSpPr/>
      </dsp:nvSpPr>
      <dsp:spPr>
        <a:xfrm>
          <a:off x="3933142"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A1659B9C-1015-4BBC-BCAB-A223686ECF94}">
      <dsp:nvSpPr>
        <dsp:cNvPr id="0" name=""/>
        <dsp:cNvSpPr/>
      </dsp:nvSpPr>
      <dsp:spPr>
        <a:xfrm>
          <a:off x="5202635" y="0"/>
          <a:ext cx="1353829"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noProof="0" smtClean="0"/>
            <a:t>Mars </a:t>
          </a:r>
          <a:r>
            <a:rPr lang="en-US" sz="1800" kern="1200" noProof="0" dirty="0" smtClean="0"/>
            <a:t>2015</a:t>
          </a:r>
          <a:endParaRPr lang="en-US" sz="1800" kern="1200" noProof="0" dirty="0"/>
        </a:p>
      </dsp:txBody>
      <dsp:txXfrm>
        <a:off x="5202635" y="0"/>
        <a:ext cx="1353829" cy="1814449"/>
      </dsp:txXfrm>
    </dsp:sp>
    <dsp:sp modelId="{60A78523-2224-4E17-B93F-B1F37AC9F0F3}">
      <dsp:nvSpPr>
        <dsp:cNvPr id="0" name=""/>
        <dsp:cNvSpPr/>
      </dsp:nvSpPr>
      <dsp:spPr>
        <a:xfrm>
          <a:off x="5769975"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FA9FE843-BEC1-403B-B141-FA4EDF542E42}">
      <dsp:nvSpPr>
        <dsp:cNvPr id="0" name=""/>
        <dsp:cNvSpPr/>
      </dsp:nvSpPr>
      <dsp:spPr>
        <a:xfrm>
          <a:off x="7216551" y="0"/>
          <a:ext cx="1189280"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noProof="0" dirty="0" smtClean="0"/>
            <a:t>Sept 2015</a:t>
          </a:r>
        </a:p>
        <a:p>
          <a:pPr lvl="0" algn="ctr" defTabSz="800100">
            <a:lnSpc>
              <a:spcPct val="90000"/>
            </a:lnSpc>
            <a:spcBef>
              <a:spcPct val="0"/>
            </a:spcBef>
            <a:spcAft>
              <a:spcPct val="35000"/>
            </a:spcAft>
          </a:pPr>
          <a:endParaRPr lang="en-US" sz="1800" kern="1200" noProof="0" dirty="0"/>
        </a:p>
      </dsp:txBody>
      <dsp:txXfrm>
        <a:off x="7216551" y="0"/>
        <a:ext cx="1189280" cy="1814449"/>
      </dsp:txXfrm>
    </dsp:sp>
    <dsp:sp modelId="{98909FBD-081B-4139-8E71-153E988A224D}">
      <dsp:nvSpPr>
        <dsp:cNvPr id="0" name=""/>
        <dsp:cNvSpPr/>
      </dsp:nvSpPr>
      <dsp:spPr>
        <a:xfrm>
          <a:off x="7608468" y="2126947"/>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2A54C-6B24-4CCE-96EF-539EA778E5A7}">
      <dsp:nvSpPr>
        <dsp:cNvPr id="0" name=""/>
        <dsp:cNvSpPr/>
      </dsp:nvSpPr>
      <dsp:spPr>
        <a:xfrm>
          <a:off x="0" y="1539768"/>
          <a:ext cx="8443912" cy="1406216"/>
        </a:xfrm>
        <a:prstGeom prst="notchedRightArrow">
          <a:avLst/>
        </a:prstGeom>
        <a:solidFill>
          <a:srgbClr val="3976BA"/>
        </a:solidFill>
        <a:ln>
          <a:solidFill>
            <a:srgbClr val="00B0F0"/>
          </a:solidFill>
        </a:ln>
        <a:effectLst/>
      </dsp:spPr>
      <dsp:style>
        <a:lnRef idx="0">
          <a:scrgbClr r="0" g="0" b="0"/>
        </a:lnRef>
        <a:fillRef idx="1">
          <a:scrgbClr r="0" g="0" b="0"/>
        </a:fillRef>
        <a:effectRef idx="0">
          <a:scrgbClr r="0" g="0" b="0"/>
        </a:effectRef>
        <a:fontRef idx="minor"/>
      </dsp:style>
    </dsp:sp>
    <dsp:sp modelId="{523ABAB1-5FC0-42EA-9698-A56920D56CC4}">
      <dsp:nvSpPr>
        <dsp:cNvPr id="0" name=""/>
        <dsp:cNvSpPr/>
      </dsp:nvSpPr>
      <dsp:spPr>
        <a:xfrm>
          <a:off x="237761" y="0"/>
          <a:ext cx="1215255"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err="1" smtClean="0">
              <a:latin typeface="Calibri" panose="020F0502020204030204" pitchFamily="34" charset="0"/>
            </a:rPr>
            <a:t>Juin</a:t>
          </a:r>
          <a:r>
            <a:rPr lang="en-US" sz="2000" kern="1200" noProof="0" dirty="0" smtClean="0">
              <a:latin typeface="Calibri" panose="020F0502020204030204" pitchFamily="34" charset="0"/>
            </a:rPr>
            <a:t> 2013</a:t>
          </a:r>
          <a:endParaRPr lang="en-US" sz="2000" kern="1200" noProof="0" dirty="0">
            <a:latin typeface="Calibri" panose="020F0502020204030204" pitchFamily="34" charset="0"/>
          </a:endParaRPr>
        </a:p>
      </dsp:txBody>
      <dsp:txXfrm>
        <a:off x="237761" y="0"/>
        <a:ext cx="1215255" cy="1814449"/>
      </dsp:txXfrm>
    </dsp:sp>
    <dsp:sp modelId="{72B32B39-498D-4C63-9D00-BA48C3A6F06D}">
      <dsp:nvSpPr>
        <dsp:cNvPr id="0" name=""/>
        <dsp:cNvSpPr/>
      </dsp:nvSpPr>
      <dsp:spPr>
        <a:xfrm>
          <a:off x="731725"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05E4D5B6-74D2-49B5-AD69-1143B45CF5B0}">
      <dsp:nvSpPr>
        <dsp:cNvPr id="0" name=""/>
        <dsp:cNvSpPr/>
      </dsp:nvSpPr>
      <dsp:spPr>
        <a:xfrm>
          <a:off x="1361320" y="0"/>
          <a:ext cx="1015382"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smtClean="0">
              <a:latin typeface="Calibri" panose="020F0502020204030204" pitchFamily="34" charset="0"/>
            </a:rPr>
            <a:t>Oct. 2013</a:t>
          </a:r>
          <a:endParaRPr lang="en-US" sz="2000" kern="1200" noProof="0" dirty="0">
            <a:latin typeface="Calibri" panose="020F0502020204030204" pitchFamily="34" charset="0"/>
          </a:endParaRPr>
        </a:p>
      </dsp:txBody>
      <dsp:txXfrm>
        <a:off x="1361320" y="0"/>
        <a:ext cx="1015382" cy="1814449"/>
      </dsp:txXfrm>
    </dsp:sp>
    <dsp:sp modelId="{843055FA-6466-486B-980D-FEA215724152}">
      <dsp:nvSpPr>
        <dsp:cNvPr id="0" name=""/>
        <dsp:cNvSpPr/>
      </dsp:nvSpPr>
      <dsp:spPr>
        <a:xfrm>
          <a:off x="1774046"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97D94FED-F226-4548-81C5-739B9BFB31D5}">
      <dsp:nvSpPr>
        <dsp:cNvPr id="0" name=""/>
        <dsp:cNvSpPr/>
      </dsp:nvSpPr>
      <dsp:spPr>
        <a:xfrm>
          <a:off x="2208754" y="0"/>
          <a:ext cx="902120"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err="1" smtClean="0">
              <a:latin typeface="Calibri" panose="020F0502020204030204" pitchFamily="34" charset="0"/>
            </a:rPr>
            <a:t>Janv</a:t>
          </a:r>
          <a:r>
            <a:rPr lang="en-US" sz="2000" kern="1200" noProof="0" dirty="0" smtClean="0">
              <a:latin typeface="Calibri" panose="020F0502020204030204" pitchFamily="34" charset="0"/>
            </a:rPr>
            <a:t>. 2014</a:t>
          </a:r>
          <a:endParaRPr lang="en-US" sz="2000" kern="1200" noProof="0" dirty="0">
            <a:latin typeface="Calibri" panose="020F0502020204030204" pitchFamily="34" charset="0"/>
          </a:endParaRPr>
        </a:p>
      </dsp:txBody>
      <dsp:txXfrm>
        <a:off x="2208754" y="0"/>
        <a:ext cx="902120" cy="1814449"/>
      </dsp:txXfrm>
    </dsp:sp>
    <dsp:sp modelId="{BCE3B03B-2B3D-4D74-BAE9-DEA7E87BE70B}">
      <dsp:nvSpPr>
        <dsp:cNvPr id="0" name=""/>
        <dsp:cNvSpPr/>
      </dsp:nvSpPr>
      <dsp:spPr>
        <a:xfrm>
          <a:off x="2623896"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F949F732-1B64-4DB5-B9D0-626510E37397}">
      <dsp:nvSpPr>
        <dsp:cNvPr id="0" name=""/>
        <dsp:cNvSpPr/>
      </dsp:nvSpPr>
      <dsp:spPr>
        <a:xfrm>
          <a:off x="3672656" y="0"/>
          <a:ext cx="814755"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smtClean="0">
              <a:latin typeface="Calibri" panose="020F0502020204030204" pitchFamily="34" charset="0"/>
            </a:rPr>
            <a:t>Mai 2014</a:t>
          </a:r>
          <a:endParaRPr lang="en-US" sz="2000" kern="1200" noProof="0" dirty="0">
            <a:latin typeface="Calibri" panose="020F0502020204030204" pitchFamily="34" charset="0"/>
          </a:endParaRPr>
        </a:p>
      </dsp:txBody>
      <dsp:txXfrm>
        <a:off x="3672656" y="0"/>
        <a:ext cx="814755" cy="1814449"/>
      </dsp:txXfrm>
    </dsp:sp>
    <dsp:sp modelId="{1DAE07A0-98A9-4B29-9664-D4FB026B6566}">
      <dsp:nvSpPr>
        <dsp:cNvPr id="0" name=""/>
        <dsp:cNvSpPr/>
      </dsp:nvSpPr>
      <dsp:spPr>
        <a:xfrm>
          <a:off x="4029053"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A1659B9C-1015-4BBC-BCAB-A223686ECF94}">
      <dsp:nvSpPr>
        <dsp:cNvPr id="0" name=""/>
        <dsp:cNvSpPr/>
      </dsp:nvSpPr>
      <dsp:spPr>
        <a:xfrm>
          <a:off x="5518283" y="0"/>
          <a:ext cx="813382"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smtClean="0">
              <a:latin typeface="Calibri" panose="020F0502020204030204" pitchFamily="34" charset="0"/>
            </a:rPr>
            <a:t>Mars 2015</a:t>
          </a:r>
          <a:endParaRPr lang="en-US" sz="2000" kern="1200" noProof="0" dirty="0">
            <a:latin typeface="Calibri" panose="020F0502020204030204" pitchFamily="34" charset="0"/>
          </a:endParaRPr>
        </a:p>
      </dsp:txBody>
      <dsp:txXfrm>
        <a:off x="5518283" y="0"/>
        <a:ext cx="813382" cy="1814449"/>
      </dsp:txXfrm>
    </dsp:sp>
    <dsp:sp modelId="{60A78523-2224-4E17-B93F-B1F37AC9F0F3}">
      <dsp:nvSpPr>
        <dsp:cNvPr id="0" name=""/>
        <dsp:cNvSpPr/>
      </dsp:nvSpPr>
      <dsp:spPr>
        <a:xfrm>
          <a:off x="5857199"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FA9FE843-BEC1-403B-B141-FA4EDF542E42}">
      <dsp:nvSpPr>
        <dsp:cNvPr id="0" name=""/>
        <dsp:cNvSpPr/>
      </dsp:nvSpPr>
      <dsp:spPr>
        <a:xfrm>
          <a:off x="7207105" y="0"/>
          <a:ext cx="1215255"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smtClean="0">
              <a:latin typeface="Calibri" panose="020F0502020204030204" pitchFamily="34" charset="0"/>
            </a:rPr>
            <a:t>Sept. 2015</a:t>
          </a:r>
          <a:endParaRPr lang="en-US" sz="2000" kern="1200" noProof="0" dirty="0">
            <a:latin typeface="Calibri" panose="020F0502020204030204" pitchFamily="34" charset="0"/>
          </a:endParaRPr>
        </a:p>
      </dsp:txBody>
      <dsp:txXfrm>
        <a:off x="7207105" y="0"/>
        <a:ext cx="1215255" cy="1814449"/>
      </dsp:txXfrm>
    </dsp:sp>
    <dsp:sp modelId="{98909FBD-081B-4139-8E71-153E988A224D}">
      <dsp:nvSpPr>
        <dsp:cNvPr id="0" name=""/>
        <dsp:cNvSpPr/>
      </dsp:nvSpPr>
      <dsp:spPr>
        <a:xfrm>
          <a:off x="7729409" y="2126947"/>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2A54C-6B24-4CCE-96EF-539EA778E5A7}">
      <dsp:nvSpPr>
        <dsp:cNvPr id="0" name=""/>
        <dsp:cNvSpPr/>
      </dsp:nvSpPr>
      <dsp:spPr>
        <a:xfrm>
          <a:off x="0" y="1539768"/>
          <a:ext cx="8443912" cy="1406216"/>
        </a:xfrm>
        <a:prstGeom prst="notchedRightArrow">
          <a:avLst/>
        </a:prstGeom>
        <a:solidFill>
          <a:srgbClr val="3976BA"/>
        </a:solidFill>
        <a:ln>
          <a:solidFill>
            <a:srgbClr val="00B0F0"/>
          </a:solidFill>
        </a:ln>
        <a:effectLst/>
      </dsp:spPr>
      <dsp:style>
        <a:lnRef idx="0">
          <a:scrgbClr r="0" g="0" b="0"/>
        </a:lnRef>
        <a:fillRef idx="1">
          <a:scrgbClr r="0" g="0" b="0"/>
        </a:fillRef>
        <a:effectRef idx="0">
          <a:scrgbClr r="0" g="0" b="0"/>
        </a:effectRef>
        <a:fontRef idx="minor"/>
      </dsp:style>
    </dsp:sp>
    <dsp:sp modelId="{523ABAB1-5FC0-42EA-9698-A56920D56CC4}">
      <dsp:nvSpPr>
        <dsp:cNvPr id="0" name=""/>
        <dsp:cNvSpPr/>
      </dsp:nvSpPr>
      <dsp:spPr>
        <a:xfrm>
          <a:off x="237761" y="0"/>
          <a:ext cx="1215255"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err="1" smtClean="0">
              <a:latin typeface="Calibri" panose="020F0502020204030204" pitchFamily="34" charset="0"/>
            </a:rPr>
            <a:t>Juin</a:t>
          </a:r>
          <a:r>
            <a:rPr lang="en-US" sz="2000" kern="1200" noProof="0" dirty="0" smtClean="0">
              <a:latin typeface="Calibri" panose="020F0502020204030204" pitchFamily="34" charset="0"/>
            </a:rPr>
            <a:t> 2013</a:t>
          </a:r>
          <a:endParaRPr lang="en-US" sz="2000" kern="1200" noProof="0" dirty="0">
            <a:latin typeface="Calibri" panose="020F0502020204030204" pitchFamily="34" charset="0"/>
          </a:endParaRPr>
        </a:p>
      </dsp:txBody>
      <dsp:txXfrm>
        <a:off x="237761" y="0"/>
        <a:ext cx="1215255" cy="1814449"/>
      </dsp:txXfrm>
    </dsp:sp>
    <dsp:sp modelId="{72B32B39-498D-4C63-9D00-BA48C3A6F06D}">
      <dsp:nvSpPr>
        <dsp:cNvPr id="0" name=""/>
        <dsp:cNvSpPr/>
      </dsp:nvSpPr>
      <dsp:spPr>
        <a:xfrm>
          <a:off x="731725"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05E4D5B6-74D2-49B5-AD69-1143B45CF5B0}">
      <dsp:nvSpPr>
        <dsp:cNvPr id="0" name=""/>
        <dsp:cNvSpPr/>
      </dsp:nvSpPr>
      <dsp:spPr>
        <a:xfrm>
          <a:off x="1361320" y="0"/>
          <a:ext cx="1015382"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smtClean="0">
              <a:latin typeface="Calibri" panose="020F0502020204030204" pitchFamily="34" charset="0"/>
            </a:rPr>
            <a:t>Oct. 2013</a:t>
          </a:r>
          <a:endParaRPr lang="en-US" sz="2000" kern="1200" noProof="0" dirty="0">
            <a:latin typeface="Calibri" panose="020F0502020204030204" pitchFamily="34" charset="0"/>
          </a:endParaRPr>
        </a:p>
      </dsp:txBody>
      <dsp:txXfrm>
        <a:off x="1361320" y="0"/>
        <a:ext cx="1015382" cy="1814449"/>
      </dsp:txXfrm>
    </dsp:sp>
    <dsp:sp modelId="{843055FA-6466-486B-980D-FEA215724152}">
      <dsp:nvSpPr>
        <dsp:cNvPr id="0" name=""/>
        <dsp:cNvSpPr/>
      </dsp:nvSpPr>
      <dsp:spPr>
        <a:xfrm>
          <a:off x="1774046"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97D94FED-F226-4548-81C5-739B9BFB31D5}">
      <dsp:nvSpPr>
        <dsp:cNvPr id="0" name=""/>
        <dsp:cNvSpPr/>
      </dsp:nvSpPr>
      <dsp:spPr>
        <a:xfrm>
          <a:off x="2208754" y="0"/>
          <a:ext cx="902120"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err="1" smtClean="0">
              <a:latin typeface="Calibri" panose="020F0502020204030204" pitchFamily="34" charset="0"/>
            </a:rPr>
            <a:t>Janv</a:t>
          </a:r>
          <a:r>
            <a:rPr lang="en-US" sz="2000" kern="1200" noProof="0" dirty="0" smtClean="0">
              <a:latin typeface="Calibri" panose="020F0502020204030204" pitchFamily="34" charset="0"/>
            </a:rPr>
            <a:t>. 2014</a:t>
          </a:r>
          <a:endParaRPr lang="en-US" sz="2000" kern="1200" noProof="0" dirty="0">
            <a:latin typeface="Calibri" panose="020F0502020204030204" pitchFamily="34" charset="0"/>
          </a:endParaRPr>
        </a:p>
      </dsp:txBody>
      <dsp:txXfrm>
        <a:off x="2208754" y="0"/>
        <a:ext cx="902120" cy="1814449"/>
      </dsp:txXfrm>
    </dsp:sp>
    <dsp:sp modelId="{BCE3B03B-2B3D-4D74-BAE9-DEA7E87BE70B}">
      <dsp:nvSpPr>
        <dsp:cNvPr id="0" name=""/>
        <dsp:cNvSpPr/>
      </dsp:nvSpPr>
      <dsp:spPr>
        <a:xfrm>
          <a:off x="2623896"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F949F732-1B64-4DB5-B9D0-626510E37397}">
      <dsp:nvSpPr>
        <dsp:cNvPr id="0" name=""/>
        <dsp:cNvSpPr/>
      </dsp:nvSpPr>
      <dsp:spPr>
        <a:xfrm>
          <a:off x="3672656" y="0"/>
          <a:ext cx="814755"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smtClean="0">
              <a:latin typeface="Calibri" panose="020F0502020204030204" pitchFamily="34" charset="0"/>
            </a:rPr>
            <a:t>Mai 2014</a:t>
          </a:r>
          <a:endParaRPr lang="en-US" sz="2000" kern="1200" noProof="0" dirty="0">
            <a:latin typeface="Calibri" panose="020F0502020204030204" pitchFamily="34" charset="0"/>
          </a:endParaRPr>
        </a:p>
      </dsp:txBody>
      <dsp:txXfrm>
        <a:off x="3672656" y="0"/>
        <a:ext cx="814755" cy="1814449"/>
      </dsp:txXfrm>
    </dsp:sp>
    <dsp:sp modelId="{1DAE07A0-98A9-4B29-9664-D4FB026B6566}">
      <dsp:nvSpPr>
        <dsp:cNvPr id="0" name=""/>
        <dsp:cNvSpPr/>
      </dsp:nvSpPr>
      <dsp:spPr>
        <a:xfrm>
          <a:off x="4029053"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A1659B9C-1015-4BBC-BCAB-A223686ECF94}">
      <dsp:nvSpPr>
        <dsp:cNvPr id="0" name=""/>
        <dsp:cNvSpPr/>
      </dsp:nvSpPr>
      <dsp:spPr>
        <a:xfrm>
          <a:off x="5518283" y="0"/>
          <a:ext cx="813382"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US" sz="2000" kern="1200" noProof="0" dirty="0" smtClean="0">
              <a:latin typeface="Calibri" panose="020F0502020204030204" pitchFamily="34" charset="0"/>
            </a:rPr>
            <a:t>Mars 2015</a:t>
          </a:r>
          <a:endParaRPr lang="en-US" sz="2000" kern="1200" noProof="0" dirty="0">
            <a:latin typeface="Calibri" panose="020F0502020204030204" pitchFamily="34" charset="0"/>
          </a:endParaRPr>
        </a:p>
      </dsp:txBody>
      <dsp:txXfrm>
        <a:off x="5518283" y="0"/>
        <a:ext cx="813382" cy="1814449"/>
      </dsp:txXfrm>
    </dsp:sp>
    <dsp:sp modelId="{60A78523-2224-4E17-B93F-B1F37AC9F0F3}">
      <dsp:nvSpPr>
        <dsp:cNvPr id="0" name=""/>
        <dsp:cNvSpPr/>
      </dsp:nvSpPr>
      <dsp:spPr>
        <a:xfrm>
          <a:off x="5857199" y="2152136"/>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FA9FE843-BEC1-403B-B141-FA4EDF542E42}">
      <dsp:nvSpPr>
        <dsp:cNvPr id="0" name=""/>
        <dsp:cNvSpPr/>
      </dsp:nvSpPr>
      <dsp:spPr>
        <a:xfrm>
          <a:off x="7207105" y="0"/>
          <a:ext cx="1215255" cy="1814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kern="1200" noProof="0" dirty="0" smtClean="0">
            <a:latin typeface="Calibri" panose="020F0502020204030204" pitchFamily="34" charset="0"/>
          </a:endParaRPr>
        </a:p>
        <a:p>
          <a:pPr lvl="0" algn="ctr" defTabSz="889000">
            <a:lnSpc>
              <a:spcPct val="90000"/>
            </a:lnSpc>
            <a:spcBef>
              <a:spcPct val="0"/>
            </a:spcBef>
            <a:spcAft>
              <a:spcPct val="35000"/>
            </a:spcAft>
          </a:pPr>
          <a:r>
            <a:rPr lang="en-US" sz="2000" kern="1200" noProof="0" dirty="0" smtClean="0">
              <a:latin typeface="Calibri" panose="020F0502020204030204" pitchFamily="34" charset="0"/>
            </a:rPr>
            <a:t>Sept. 2015</a:t>
          </a:r>
          <a:endParaRPr lang="en-US" sz="2000" kern="1200" noProof="0" dirty="0">
            <a:latin typeface="Calibri" panose="020F0502020204030204" pitchFamily="34" charset="0"/>
          </a:endParaRPr>
        </a:p>
      </dsp:txBody>
      <dsp:txXfrm>
        <a:off x="7207105" y="0"/>
        <a:ext cx="1215255" cy="1814449"/>
      </dsp:txXfrm>
    </dsp:sp>
    <dsp:sp modelId="{98909FBD-081B-4139-8E71-153E988A224D}">
      <dsp:nvSpPr>
        <dsp:cNvPr id="0" name=""/>
        <dsp:cNvSpPr/>
      </dsp:nvSpPr>
      <dsp:spPr>
        <a:xfrm>
          <a:off x="7705104" y="2126947"/>
          <a:ext cx="191719" cy="231850"/>
        </a:xfrm>
        <a:prstGeom prst="ellips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4305300" cy="339725"/>
          </a:xfrm>
          <a:prstGeom prst="rect">
            <a:avLst/>
          </a:prstGeom>
          <a:noFill/>
          <a:ln w="9525">
            <a:noFill/>
            <a:miter lim="800000"/>
            <a:headEnd/>
            <a:tailEnd/>
          </a:ln>
          <a:effectLst/>
        </p:spPr>
        <p:txBody>
          <a:bodyPr vert="horz" wrap="square" lIns="91436" tIns="45717" rIns="91436" bIns="45717" numCol="1" anchor="t" anchorCtr="0" compatLnSpc="1">
            <a:prstTxWarp prst="textNoShape">
              <a:avLst/>
            </a:prstTxWarp>
          </a:bodyPr>
          <a:lstStyle>
            <a:lvl1pPr>
              <a:defRPr sz="1200"/>
            </a:lvl1pPr>
          </a:lstStyle>
          <a:p>
            <a:endParaRPr lang="fr-FR"/>
          </a:p>
        </p:txBody>
      </p:sp>
      <p:sp>
        <p:nvSpPr>
          <p:cNvPr id="97283" name="Rectangle 3"/>
          <p:cNvSpPr>
            <a:spLocks noGrp="1" noChangeArrowheads="1"/>
          </p:cNvSpPr>
          <p:nvPr>
            <p:ph type="dt" sz="quarter" idx="1"/>
          </p:nvPr>
        </p:nvSpPr>
        <p:spPr bwMode="auto">
          <a:xfrm>
            <a:off x="5621338" y="0"/>
            <a:ext cx="4305300" cy="339725"/>
          </a:xfrm>
          <a:prstGeom prst="rect">
            <a:avLst/>
          </a:prstGeom>
          <a:noFill/>
          <a:ln w="9525">
            <a:noFill/>
            <a:miter lim="800000"/>
            <a:headEnd/>
            <a:tailEnd/>
          </a:ln>
          <a:effectLst/>
        </p:spPr>
        <p:txBody>
          <a:bodyPr vert="horz" wrap="square" lIns="91436" tIns="45717" rIns="91436" bIns="45717" numCol="1" anchor="t" anchorCtr="0" compatLnSpc="1">
            <a:prstTxWarp prst="textNoShape">
              <a:avLst/>
            </a:prstTxWarp>
          </a:bodyPr>
          <a:lstStyle>
            <a:lvl1pPr algn="r">
              <a:defRPr sz="1200"/>
            </a:lvl1pPr>
          </a:lstStyle>
          <a:p>
            <a:endParaRPr lang="fr-FR"/>
          </a:p>
        </p:txBody>
      </p:sp>
      <p:sp>
        <p:nvSpPr>
          <p:cNvPr id="97284" name="Rectangle 4"/>
          <p:cNvSpPr>
            <a:spLocks noGrp="1" noChangeArrowheads="1"/>
          </p:cNvSpPr>
          <p:nvPr>
            <p:ph type="ftr" sz="quarter" idx="2"/>
          </p:nvPr>
        </p:nvSpPr>
        <p:spPr bwMode="auto">
          <a:xfrm>
            <a:off x="0" y="6457950"/>
            <a:ext cx="4305300" cy="339725"/>
          </a:xfrm>
          <a:prstGeom prst="rect">
            <a:avLst/>
          </a:prstGeom>
          <a:noFill/>
          <a:ln w="9525">
            <a:noFill/>
            <a:miter lim="800000"/>
            <a:headEnd/>
            <a:tailEnd/>
          </a:ln>
          <a:effectLst/>
        </p:spPr>
        <p:txBody>
          <a:bodyPr vert="horz" wrap="square" lIns="91436" tIns="45717" rIns="91436" bIns="45717" numCol="1" anchor="b" anchorCtr="0" compatLnSpc="1">
            <a:prstTxWarp prst="textNoShape">
              <a:avLst/>
            </a:prstTxWarp>
          </a:bodyPr>
          <a:lstStyle>
            <a:lvl1pPr>
              <a:defRPr sz="1200"/>
            </a:lvl1pPr>
          </a:lstStyle>
          <a:p>
            <a:endParaRPr lang="fr-FR"/>
          </a:p>
        </p:txBody>
      </p:sp>
      <p:sp>
        <p:nvSpPr>
          <p:cNvPr id="97285" name="Rectangle 5"/>
          <p:cNvSpPr>
            <a:spLocks noGrp="1" noChangeArrowheads="1"/>
          </p:cNvSpPr>
          <p:nvPr>
            <p:ph type="sldNum" sz="quarter" idx="3"/>
          </p:nvPr>
        </p:nvSpPr>
        <p:spPr bwMode="auto">
          <a:xfrm>
            <a:off x="5621338" y="6457950"/>
            <a:ext cx="4305300" cy="339725"/>
          </a:xfrm>
          <a:prstGeom prst="rect">
            <a:avLst/>
          </a:prstGeom>
          <a:noFill/>
          <a:ln w="9525">
            <a:noFill/>
            <a:miter lim="800000"/>
            <a:headEnd/>
            <a:tailEnd/>
          </a:ln>
          <a:effectLst/>
        </p:spPr>
        <p:txBody>
          <a:bodyPr vert="horz" wrap="square" lIns="91436" tIns="45717" rIns="91436" bIns="45717" numCol="1" anchor="b" anchorCtr="0" compatLnSpc="1">
            <a:prstTxWarp prst="textNoShape">
              <a:avLst/>
            </a:prstTxWarp>
          </a:bodyPr>
          <a:lstStyle>
            <a:lvl1pPr algn="r">
              <a:defRPr sz="1200"/>
            </a:lvl1pPr>
          </a:lstStyle>
          <a:p>
            <a:fld id="{CA888969-F8B0-4BEA-8026-83392F6C038C}" type="slidenum">
              <a:rPr lang="fr-FR"/>
              <a:pPr/>
              <a:t>‹N°›</a:t>
            </a:fld>
            <a:endParaRPr lang="fr-FR"/>
          </a:p>
        </p:txBody>
      </p:sp>
    </p:spTree>
    <p:extLst>
      <p:ext uri="{BB962C8B-B14F-4D97-AF65-F5344CB8AC3E}">
        <p14:creationId xmlns:p14="http://schemas.microsoft.com/office/powerpoint/2010/main" val="4214382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4305300" cy="339725"/>
          </a:xfrm>
          <a:prstGeom prst="rect">
            <a:avLst/>
          </a:prstGeom>
          <a:noFill/>
          <a:ln w="9525">
            <a:noFill/>
            <a:miter lim="800000"/>
            <a:headEnd/>
            <a:tailEnd/>
          </a:ln>
          <a:effectLst/>
        </p:spPr>
        <p:txBody>
          <a:bodyPr vert="horz" wrap="square" lIns="91436" tIns="45717" rIns="91436" bIns="45717" numCol="1" anchor="t" anchorCtr="0" compatLnSpc="1">
            <a:prstTxWarp prst="textNoShape">
              <a:avLst/>
            </a:prstTxWarp>
          </a:bodyPr>
          <a:lstStyle>
            <a:lvl1pPr>
              <a:defRPr sz="1200"/>
            </a:lvl1pPr>
          </a:lstStyle>
          <a:p>
            <a:endParaRPr lang="fr-FR"/>
          </a:p>
        </p:txBody>
      </p:sp>
      <p:sp>
        <p:nvSpPr>
          <p:cNvPr id="50179" name="Rectangle 3"/>
          <p:cNvSpPr>
            <a:spLocks noGrp="1" noChangeArrowheads="1"/>
          </p:cNvSpPr>
          <p:nvPr>
            <p:ph type="dt" idx="1"/>
          </p:nvPr>
        </p:nvSpPr>
        <p:spPr bwMode="auto">
          <a:xfrm>
            <a:off x="5621338" y="0"/>
            <a:ext cx="4305300" cy="339725"/>
          </a:xfrm>
          <a:prstGeom prst="rect">
            <a:avLst/>
          </a:prstGeom>
          <a:noFill/>
          <a:ln w="9525">
            <a:noFill/>
            <a:miter lim="800000"/>
            <a:headEnd/>
            <a:tailEnd/>
          </a:ln>
          <a:effectLst/>
        </p:spPr>
        <p:txBody>
          <a:bodyPr vert="horz" wrap="square" lIns="91436" tIns="45717" rIns="91436" bIns="45717" numCol="1" anchor="t" anchorCtr="0" compatLnSpc="1">
            <a:prstTxWarp prst="textNoShape">
              <a:avLst/>
            </a:prstTxWarp>
          </a:bodyPr>
          <a:lstStyle>
            <a:lvl1pPr algn="r">
              <a:defRPr sz="1200"/>
            </a:lvl1pPr>
          </a:lstStyle>
          <a:p>
            <a:endParaRPr lang="fr-FR"/>
          </a:p>
        </p:txBody>
      </p:sp>
      <p:sp>
        <p:nvSpPr>
          <p:cNvPr id="50180" name="Rectangle 4"/>
          <p:cNvSpPr>
            <a:spLocks noGrp="1" noRot="1" noChangeAspect="1" noChangeArrowheads="1" noTextEdit="1"/>
          </p:cNvSpPr>
          <p:nvPr>
            <p:ph type="sldImg" idx="2"/>
          </p:nvPr>
        </p:nvSpPr>
        <p:spPr bwMode="auto">
          <a:xfrm>
            <a:off x="3138488" y="509588"/>
            <a:ext cx="3597275" cy="2551112"/>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1323975" y="3230563"/>
            <a:ext cx="7278688" cy="3057525"/>
          </a:xfrm>
          <a:prstGeom prst="rect">
            <a:avLst/>
          </a:prstGeom>
          <a:noFill/>
          <a:ln w="9525">
            <a:noFill/>
            <a:miter lim="800000"/>
            <a:headEnd/>
            <a:tailEnd/>
          </a:ln>
          <a:effectLst/>
        </p:spPr>
        <p:txBody>
          <a:bodyPr vert="horz" wrap="square" lIns="91436" tIns="45717" rIns="91436" bIns="4571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0182" name="Rectangle 6"/>
          <p:cNvSpPr>
            <a:spLocks noGrp="1" noChangeArrowheads="1"/>
          </p:cNvSpPr>
          <p:nvPr>
            <p:ph type="ftr" sz="quarter" idx="4"/>
          </p:nvPr>
        </p:nvSpPr>
        <p:spPr bwMode="auto">
          <a:xfrm>
            <a:off x="0" y="6457950"/>
            <a:ext cx="4305300" cy="339725"/>
          </a:xfrm>
          <a:prstGeom prst="rect">
            <a:avLst/>
          </a:prstGeom>
          <a:noFill/>
          <a:ln w="9525">
            <a:noFill/>
            <a:miter lim="800000"/>
            <a:headEnd/>
            <a:tailEnd/>
          </a:ln>
          <a:effectLst/>
        </p:spPr>
        <p:txBody>
          <a:bodyPr vert="horz" wrap="square" lIns="91436" tIns="45717" rIns="91436" bIns="45717" numCol="1" anchor="b" anchorCtr="0" compatLnSpc="1">
            <a:prstTxWarp prst="textNoShape">
              <a:avLst/>
            </a:prstTxWarp>
          </a:bodyPr>
          <a:lstStyle>
            <a:lvl1pPr>
              <a:defRPr sz="1200"/>
            </a:lvl1pPr>
          </a:lstStyle>
          <a:p>
            <a:endParaRPr lang="fr-FR"/>
          </a:p>
        </p:txBody>
      </p:sp>
      <p:sp>
        <p:nvSpPr>
          <p:cNvPr id="50183" name="Rectangle 7"/>
          <p:cNvSpPr>
            <a:spLocks noGrp="1" noChangeArrowheads="1"/>
          </p:cNvSpPr>
          <p:nvPr>
            <p:ph type="sldNum" sz="quarter" idx="5"/>
          </p:nvPr>
        </p:nvSpPr>
        <p:spPr bwMode="auto">
          <a:xfrm>
            <a:off x="5621338" y="6457950"/>
            <a:ext cx="4305300" cy="339725"/>
          </a:xfrm>
          <a:prstGeom prst="rect">
            <a:avLst/>
          </a:prstGeom>
          <a:noFill/>
          <a:ln w="9525">
            <a:noFill/>
            <a:miter lim="800000"/>
            <a:headEnd/>
            <a:tailEnd/>
          </a:ln>
          <a:effectLst/>
        </p:spPr>
        <p:txBody>
          <a:bodyPr vert="horz" wrap="square" lIns="91436" tIns="45717" rIns="91436" bIns="45717" numCol="1" anchor="b" anchorCtr="0" compatLnSpc="1">
            <a:prstTxWarp prst="textNoShape">
              <a:avLst/>
            </a:prstTxWarp>
          </a:bodyPr>
          <a:lstStyle>
            <a:lvl1pPr algn="r">
              <a:defRPr sz="1200"/>
            </a:lvl1pPr>
          </a:lstStyle>
          <a:p>
            <a:fld id="{838D0889-380D-4A46-8323-8B9A1ABF8FD7}" type="slidenum">
              <a:rPr lang="fr-FR"/>
              <a:pPr/>
              <a:t>‹N°›</a:t>
            </a:fld>
            <a:endParaRPr lang="fr-FR"/>
          </a:p>
        </p:txBody>
      </p:sp>
    </p:spTree>
    <p:extLst>
      <p:ext uri="{BB962C8B-B14F-4D97-AF65-F5344CB8AC3E}">
        <p14:creationId xmlns:p14="http://schemas.microsoft.com/office/powerpoint/2010/main" val="35424938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8FB0E-400D-423F-AD57-83150A5CE55F}" type="slidenum">
              <a:rPr lang="fr-FR"/>
              <a:pPr/>
              <a:t>1</a:t>
            </a:fld>
            <a:endParaRPr lang="fr-FR"/>
          </a:p>
        </p:txBody>
      </p:sp>
      <p:sp>
        <p:nvSpPr>
          <p:cNvPr id="2186242" name="Rectangle 2"/>
          <p:cNvSpPr>
            <a:spLocks noGrp="1" noRot="1" noChangeAspect="1" noChangeArrowheads="1" noTextEdit="1"/>
          </p:cNvSpPr>
          <p:nvPr>
            <p:ph type="sldImg"/>
          </p:nvPr>
        </p:nvSpPr>
        <p:spPr>
          <a:ln/>
        </p:spPr>
      </p:sp>
      <p:sp>
        <p:nvSpPr>
          <p:cNvPr id="2186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828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38488" y="509588"/>
            <a:ext cx="3597275" cy="2551112"/>
          </a:xfrm>
        </p:spPr>
      </p:sp>
      <p:sp>
        <p:nvSpPr>
          <p:cNvPr id="3" name="Espace réservé des commentaires 2"/>
          <p:cNvSpPr>
            <a:spLocks noGrp="1"/>
          </p:cNvSpPr>
          <p:nvPr>
            <p:ph type="body" idx="1"/>
          </p:nvPr>
        </p:nvSpPr>
        <p:spPr/>
        <p:txBody>
          <a:bodyPr/>
          <a:lstStyle/>
          <a:p>
            <a:pPr>
              <a:spcAft>
                <a:spcPts val="600"/>
              </a:spcAft>
            </a:pPr>
            <a:r>
              <a:rPr lang="en-US" altLang="fr-FR" sz="2000" dirty="0" smtClean="0"/>
              <a:t>FUN hosts online courses provided by universities</a:t>
            </a:r>
            <a:endParaRPr lang="en-US" sz="2000" b="1" dirty="0" smtClean="0"/>
          </a:p>
          <a:p>
            <a:pPr lvl="1">
              <a:spcAft>
                <a:spcPts val="600"/>
              </a:spcAft>
              <a:buSzPct val="100000"/>
              <a:buFont typeface="Wingdings" panose="05000000000000000000" pitchFamily="2" charset="2"/>
              <a:buChar char="§"/>
            </a:pPr>
            <a:r>
              <a:rPr lang="en-US" altLang="fr-FR" sz="1800" dirty="0" smtClean="0"/>
              <a:t>Each university is in charge of its </a:t>
            </a:r>
            <a:r>
              <a:rPr lang="en-US" altLang="fr-FR" sz="1800" b="1" dirty="0" smtClean="0"/>
              <a:t>editorial policy</a:t>
            </a:r>
          </a:p>
          <a:p>
            <a:pPr lvl="1">
              <a:spcAft>
                <a:spcPts val="600"/>
              </a:spcAft>
              <a:buSzPct val="100000"/>
              <a:buFont typeface="Wingdings" panose="05000000000000000000" pitchFamily="2" charset="2"/>
              <a:buChar char="§"/>
            </a:pPr>
            <a:r>
              <a:rPr lang="en-US" altLang="fr-FR" sz="1800" dirty="0" smtClean="0"/>
              <a:t>Each MOOC must follow the FUN </a:t>
            </a:r>
            <a:r>
              <a:rPr lang="en-US" altLang="fr-FR" sz="1800" b="1" dirty="0" smtClean="0"/>
              <a:t>quality charter</a:t>
            </a:r>
          </a:p>
          <a:p>
            <a:pPr lvl="1">
              <a:spcAft>
                <a:spcPts val="600"/>
              </a:spcAft>
              <a:buSzPct val="100000"/>
              <a:buFont typeface="Wingdings" panose="05000000000000000000" pitchFamily="2" charset="2"/>
              <a:buChar char="§"/>
            </a:pPr>
            <a:r>
              <a:rPr lang="en-US" altLang="fr-FR" sz="1800" dirty="0" smtClean="0"/>
              <a:t>Each academic team can choose among </a:t>
            </a:r>
            <a:r>
              <a:rPr lang="en-US" altLang="fr-FR" sz="1800" b="1" dirty="0" smtClean="0"/>
              <a:t>4 options of user licenses</a:t>
            </a:r>
          </a:p>
          <a:p>
            <a:endParaRPr lang="fr-FR" dirty="0"/>
          </a:p>
        </p:txBody>
      </p:sp>
      <p:sp>
        <p:nvSpPr>
          <p:cNvPr id="4" name="Espace réservé du numéro de diapositive 3"/>
          <p:cNvSpPr>
            <a:spLocks noGrp="1"/>
          </p:cNvSpPr>
          <p:nvPr>
            <p:ph type="sldNum" sz="quarter" idx="10"/>
          </p:nvPr>
        </p:nvSpPr>
        <p:spPr/>
        <p:txBody>
          <a:bodyPr/>
          <a:lstStyle/>
          <a:p>
            <a:fld id="{7AA3C1C1-C716-4C54-B732-6E0AE1A79B1C}" type="slidenum">
              <a:rPr lang="fr-FR" smtClean="0"/>
              <a:t>3</a:t>
            </a:fld>
            <a:endParaRPr lang="fr-FR"/>
          </a:p>
        </p:txBody>
      </p:sp>
    </p:spTree>
    <p:extLst>
      <p:ext uri="{BB962C8B-B14F-4D97-AF65-F5344CB8AC3E}">
        <p14:creationId xmlns:p14="http://schemas.microsoft.com/office/powerpoint/2010/main" val="170298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38488" y="509588"/>
            <a:ext cx="3597275" cy="2551112"/>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AA3C1C1-C716-4C54-B732-6E0AE1A79B1C}" type="slidenum">
              <a:rPr lang="fr-FR" smtClean="0"/>
              <a:t>6</a:t>
            </a:fld>
            <a:endParaRPr lang="fr-FR"/>
          </a:p>
        </p:txBody>
      </p:sp>
    </p:spTree>
    <p:extLst>
      <p:ext uri="{BB962C8B-B14F-4D97-AF65-F5344CB8AC3E}">
        <p14:creationId xmlns:p14="http://schemas.microsoft.com/office/powerpoint/2010/main" val="89042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65475" y="509588"/>
            <a:ext cx="3595688" cy="2549525"/>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FD642411-BA28-4AD2-BAAF-8BD4EBBE05E0}" type="slidenum">
              <a:rPr lang="fr-FR" smtClean="0">
                <a:solidFill>
                  <a:prstClr val="black"/>
                </a:solidFill>
              </a:rPr>
              <a:pPr>
                <a:defRPr/>
              </a:pPr>
              <a:t>7</a:t>
            </a:fld>
            <a:endParaRPr lang="fr-FR">
              <a:solidFill>
                <a:prstClr val="black"/>
              </a:solidFill>
            </a:endParaRPr>
          </a:p>
        </p:txBody>
      </p:sp>
    </p:spTree>
    <p:extLst>
      <p:ext uri="{BB962C8B-B14F-4D97-AF65-F5344CB8AC3E}">
        <p14:creationId xmlns:p14="http://schemas.microsoft.com/office/powerpoint/2010/main" val="114946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sz="1200" dirty="0" smtClean="0"/>
              <a:t>Maîtrisez l'ensemble des étapes de fabrication des objets connectés tels qu'ils sont produits dans les </a:t>
            </a:r>
            <a:r>
              <a:rPr lang="fr-FR" sz="1200" dirty="0" err="1" smtClean="0"/>
              <a:t>FabLabs</a:t>
            </a:r>
            <a:r>
              <a:rPr lang="fr-FR" sz="120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sz="1200" dirty="0" smtClean="0"/>
          </a:p>
          <a:p>
            <a:r>
              <a:rPr lang="fr-FR" sz="1200" kern="1200" dirty="0" smtClean="0">
                <a:solidFill>
                  <a:schemeClr val="tx1"/>
                </a:solidFill>
                <a:effectLst/>
                <a:latin typeface="Arial" charset="0"/>
                <a:ea typeface="+mn-ea"/>
                <a:cs typeface="+mn-cs"/>
              </a:rPr>
              <a:t>Ce </a:t>
            </a:r>
            <a:r>
              <a:rPr lang="fr-FR" sz="1200" kern="1200" dirty="0" err="1" smtClean="0">
                <a:solidFill>
                  <a:schemeClr val="tx1"/>
                </a:solidFill>
                <a:effectLst/>
                <a:latin typeface="Arial" charset="0"/>
                <a:ea typeface="+mn-ea"/>
                <a:cs typeface="+mn-cs"/>
              </a:rPr>
              <a:t>Mooc</a:t>
            </a:r>
            <a:r>
              <a:rPr lang="fr-FR" sz="1200" kern="1200" dirty="0" smtClean="0">
                <a:solidFill>
                  <a:schemeClr val="tx1"/>
                </a:solidFill>
                <a:effectLst/>
                <a:latin typeface="Arial" charset="0"/>
                <a:ea typeface="+mn-ea"/>
                <a:cs typeface="+mn-cs"/>
              </a:rPr>
              <a:t> a été l’occasion de former tous les personnels volontaires de l’Université au processus de cartographie. Ils ont pu bénéficier d’un accompagnement spécifique par les enseignants créateurs du </a:t>
            </a:r>
            <a:r>
              <a:rPr lang="fr-FR" sz="1200" kern="1200" dirty="0" err="1" smtClean="0">
                <a:solidFill>
                  <a:schemeClr val="tx1"/>
                </a:solidFill>
                <a:effectLst/>
                <a:latin typeface="Arial" charset="0"/>
                <a:ea typeface="+mn-ea"/>
                <a:cs typeface="+mn-cs"/>
              </a:rPr>
              <a:t>Mooc</a:t>
            </a:r>
            <a:r>
              <a:rPr lang="fr-FR" sz="1200" kern="1200" dirty="0" smtClean="0">
                <a:solidFill>
                  <a:schemeClr val="tx1"/>
                </a:solidFill>
                <a:effectLst/>
                <a:latin typeface="Arial" charset="0"/>
                <a:ea typeface="+mn-ea"/>
                <a:cs typeface="+mn-cs"/>
              </a:rPr>
              <a:t>. 39 personnes de l'université ont validé le MOOC, ce qui a été un vecteur de motivation tout à fait innovant et inattendu.</a:t>
            </a:r>
          </a:p>
          <a:p>
            <a:r>
              <a:rPr lang="fr-FR" sz="1200" kern="1200" dirty="0" smtClean="0">
                <a:solidFill>
                  <a:schemeClr val="tx1"/>
                </a:solidFill>
                <a:effectLst/>
                <a:latin typeface="Arial" charset="0"/>
                <a:ea typeface="+mn-ea"/>
                <a:cs typeface="+mn-cs"/>
              </a:rPr>
              <a:t>Concrètement, ce </a:t>
            </a:r>
            <a:r>
              <a:rPr lang="fr-FR" sz="1200" kern="1200" dirty="0" err="1" smtClean="0">
                <a:solidFill>
                  <a:schemeClr val="tx1"/>
                </a:solidFill>
                <a:effectLst/>
                <a:latin typeface="Arial" charset="0"/>
                <a:ea typeface="+mn-ea"/>
                <a:cs typeface="+mn-cs"/>
              </a:rPr>
              <a:t>Mooc</a:t>
            </a:r>
            <a:r>
              <a:rPr lang="fr-FR" sz="1200" kern="1200" dirty="0" smtClean="0">
                <a:solidFill>
                  <a:schemeClr val="tx1"/>
                </a:solidFill>
                <a:effectLst/>
                <a:latin typeface="Arial" charset="0"/>
                <a:ea typeface="+mn-ea"/>
                <a:cs typeface="+mn-cs"/>
              </a:rPr>
              <a:t> est devenu une action de </a:t>
            </a:r>
            <a:r>
              <a:rPr lang="fr-FR" sz="1200" i="1" kern="1200" dirty="0" err="1" smtClean="0">
                <a:solidFill>
                  <a:schemeClr val="tx1"/>
                </a:solidFill>
                <a:effectLst/>
                <a:latin typeface="Arial" charset="0"/>
                <a:ea typeface="+mn-ea"/>
                <a:cs typeface="+mn-cs"/>
              </a:rPr>
              <a:t>blended</a:t>
            </a:r>
            <a:r>
              <a:rPr lang="fr-FR" sz="1200" i="1" kern="1200" dirty="0" smtClean="0">
                <a:solidFill>
                  <a:schemeClr val="tx1"/>
                </a:solidFill>
                <a:effectLst/>
                <a:latin typeface="Arial" charset="0"/>
                <a:ea typeface="+mn-ea"/>
                <a:cs typeface="+mn-cs"/>
              </a:rPr>
              <a:t> </a:t>
            </a:r>
            <a:r>
              <a:rPr lang="fr-FR" sz="1200" i="1" kern="1200" dirty="0" err="1" smtClean="0">
                <a:solidFill>
                  <a:schemeClr val="tx1"/>
                </a:solidFill>
                <a:effectLst/>
                <a:latin typeface="Arial" charset="0"/>
                <a:ea typeface="+mn-ea"/>
                <a:cs typeface="+mn-cs"/>
              </a:rPr>
              <a:t>learning</a:t>
            </a:r>
            <a:r>
              <a:rPr lang="fr-FR" sz="1200" kern="1200" dirty="0" smtClean="0">
                <a:solidFill>
                  <a:schemeClr val="tx1"/>
                </a:solidFill>
                <a:effectLst/>
                <a:latin typeface="Arial" charset="0"/>
                <a:ea typeface="+mn-ea"/>
                <a:cs typeface="+mn-cs"/>
              </a:rPr>
              <a:t> pour notre personnel. Cette expérience originale a permis aux enseignants d’expérimenter de nouvelles modalités de formation continue. Aussi, en 2016, l’Université Jean Moulin proposera aux entreprises ce même dispositif d'accompagnement, ainsi qu'un Diplôme d’Université Numérique articulé autour de deux </a:t>
            </a:r>
            <a:r>
              <a:rPr lang="fr-FR" sz="1200" kern="1200" dirty="0" err="1" smtClean="0">
                <a:solidFill>
                  <a:schemeClr val="tx1"/>
                </a:solidFill>
                <a:effectLst/>
                <a:latin typeface="Arial" charset="0"/>
                <a:ea typeface="+mn-ea"/>
                <a:cs typeface="+mn-cs"/>
              </a:rPr>
              <a:t>Mooc</a:t>
            </a:r>
            <a:r>
              <a:rPr lang="fr-FR" sz="1200" kern="1200" dirty="0" smtClean="0">
                <a:solidFill>
                  <a:schemeClr val="tx1"/>
                </a:solidFill>
                <a:effectLst/>
                <a:latin typeface="Arial" charset="0"/>
                <a:ea typeface="+mn-ea"/>
                <a:cs typeface="+mn-cs"/>
              </a:rPr>
              <a:t> et d’un encadrement en présentiel spécifique.</a:t>
            </a:r>
          </a:p>
          <a:p>
            <a:pPr marL="0" marR="0" indent="0" algn="l" defTabSz="914400" rtl="0" eaLnBrk="1" fontAlgn="base" latinLnBrk="0" hangingPunct="1">
              <a:lnSpc>
                <a:spcPct val="100000"/>
              </a:lnSpc>
              <a:spcBef>
                <a:spcPct val="30000"/>
              </a:spcBef>
              <a:spcAft>
                <a:spcPct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838D0889-380D-4A46-8323-8B9A1ABF8FD7}" type="slidenum">
              <a:rPr lang="fr-FR" smtClean="0"/>
              <a:pPr/>
              <a:t>9</a:t>
            </a:fld>
            <a:endParaRPr lang="fr-FR"/>
          </a:p>
        </p:txBody>
      </p:sp>
    </p:spTree>
    <p:extLst>
      <p:ext uri="{BB962C8B-B14F-4D97-AF65-F5344CB8AC3E}">
        <p14:creationId xmlns:p14="http://schemas.microsoft.com/office/powerpoint/2010/main" val="307540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38488" y="509588"/>
            <a:ext cx="3597275" cy="2551112"/>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AA3C1C1-C716-4C54-B732-6E0AE1A79B1C}" type="slidenum">
              <a:rPr lang="fr-FR" smtClean="0"/>
              <a:t>10</a:t>
            </a:fld>
            <a:endParaRPr lang="fr-FR"/>
          </a:p>
        </p:txBody>
      </p:sp>
    </p:spTree>
    <p:extLst>
      <p:ext uri="{BB962C8B-B14F-4D97-AF65-F5344CB8AC3E}">
        <p14:creationId xmlns:p14="http://schemas.microsoft.com/office/powerpoint/2010/main" val="303581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65475" y="509588"/>
            <a:ext cx="3595688" cy="2549525"/>
          </a:xfrm>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sz="1200" b="1" dirty="0" smtClean="0">
                <a:solidFill>
                  <a:schemeClr val="accent5">
                    <a:lumMod val="50000"/>
                  </a:schemeClr>
                </a:solidFill>
              </a:rPr>
              <a:t>Former &amp; développer les compétences dans le secteur alimentaire </a:t>
            </a:r>
          </a:p>
          <a:p>
            <a:endParaRPr lang="fr-FR" dirty="0"/>
          </a:p>
        </p:txBody>
      </p:sp>
      <p:sp>
        <p:nvSpPr>
          <p:cNvPr id="4" name="Espace réservé du numéro de diapositive 3"/>
          <p:cNvSpPr>
            <a:spLocks noGrp="1"/>
          </p:cNvSpPr>
          <p:nvPr>
            <p:ph type="sldNum" sz="quarter" idx="10"/>
          </p:nvPr>
        </p:nvSpPr>
        <p:spPr/>
        <p:txBody>
          <a:bodyPr/>
          <a:lstStyle/>
          <a:p>
            <a:fld id="{7AA3C1C1-C716-4C54-B732-6E0AE1A79B1C}" type="slidenum">
              <a:rPr lang="fr-FR" smtClean="0"/>
              <a:t>11</a:t>
            </a:fld>
            <a:endParaRPr lang="fr-FR"/>
          </a:p>
        </p:txBody>
      </p:sp>
    </p:spTree>
    <p:extLst>
      <p:ext uri="{BB962C8B-B14F-4D97-AF65-F5344CB8AC3E}">
        <p14:creationId xmlns:p14="http://schemas.microsoft.com/office/powerpoint/2010/main" val="99348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fr-FR" sz="1800" dirty="0" smtClean="0"/>
              <a:t>Au delà de la diffusion de MOOC, développement de nouvelles activités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fr-FR" sz="180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fr-FR" sz="1800" dirty="0" smtClean="0"/>
              <a:t>Exemple de l’ADEME : développer une plateforme en marque blanche pour  héberger les MOOC dans le secteur du bâtiment durable, formation continue des entreprises du secteur</a:t>
            </a:r>
          </a:p>
          <a:p>
            <a:endParaRPr lang="fr-FR" dirty="0"/>
          </a:p>
        </p:txBody>
      </p:sp>
      <p:sp>
        <p:nvSpPr>
          <p:cNvPr id="4" name="Espace réservé du numéro de diapositive 3"/>
          <p:cNvSpPr>
            <a:spLocks noGrp="1"/>
          </p:cNvSpPr>
          <p:nvPr>
            <p:ph type="sldNum" sz="quarter" idx="10"/>
          </p:nvPr>
        </p:nvSpPr>
        <p:spPr/>
        <p:txBody>
          <a:bodyPr/>
          <a:lstStyle/>
          <a:p>
            <a:fld id="{838D0889-380D-4A46-8323-8B9A1ABF8FD7}" type="slidenum">
              <a:rPr lang="fr-FR" smtClean="0"/>
              <a:pPr/>
              <a:t>12</a:t>
            </a:fld>
            <a:endParaRPr lang="fr-FR"/>
          </a:p>
        </p:txBody>
      </p:sp>
    </p:spTree>
    <p:extLst>
      <p:ext uri="{BB962C8B-B14F-4D97-AF65-F5344CB8AC3E}">
        <p14:creationId xmlns:p14="http://schemas.microsoft.com/office/powerpoint/2010/main" val="725090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3266" y="6192415"/>
            <a:ext cx="9151243" cy="288032"/>
          </a:xfrm>
          <a:prstGeom prst="rect">
            <a:avLst/>
          </a:prstGeom>
          <a:noFill/>
          <a:ln w="9525">
            <a:noFill/>
            <a:miter lim="800000"/>
            <a:headEnd/>
            <a:tailEnd/>
          </a:ln>
        </p:spPr>
      </p:pic>
      <p:sp>
        <p:nvSpPr>
          <p:cNvPr id="6" name="Rectangle 3"/>
          <p:cNvSpPr>
            <a:spLocks noGrp="1" noChangeArrowheads="1"/>
          </p:cNvSpPr>
          <p:nvPr>
            <p:ph type="ctrTitle"/>
          </p:nvPr>
        </p:nvSpPr>
        <p:spPr bwMode="auto">
          <a:xfrm>
            <a:off x="2590800" y="1942752"/>
            <a:ext cx="5943600" cy="3457575"/>
          </a:xfrm>
          <a:ln w="19050">
            <a:headEnd type="none" w="lg" len="med"/>
          </a:ln>
        </p:spPr>
        <p:txBody>
          <a:bodyPr/>
          <a:lstStyle>
            <a:lvl1pPr>
              <a:defRPr sz="2400" baseline="0">
                <a:solidFill>
                  <a:srgbClr val="3976BA"/>
                </a:solidFill>
              </a:defRPr>
            </a:lvl1pPr>
          </a:lstStyle>
          <a:p>
            <a:pPr lvl="0"/>
            <a:endParaRPr lang="en-US" dirty="0" smtClean="0"/>
          </a:p>
        </p:txBody>
      </p:sp>
      <p:pic>
        <p:nvPicPr>
          <p:cNvPr id="7" name="Picture 2"/>
          <p:cNvPicPr>
            <a:picLocks noChangeAspect="1" noChangeArrowheads="1"/>
          </p:cNvPicPr>
          <p:nvPr userDrawn="1"/>
        </p:nvPicPr>
        <p:blipFill>
          <a:blip r:embed="rId2" cstate="print"/>
          <a:srcRect/>
          <a:stretch>
            <a:fillRect/>
          </a:stretch>
        </p:blipFill>
        <p:spPr bwMode="auto">
          <a:xfrm>
            <a:off x="3266" y="-273"/>
            <a:ext cx="9151243" cy="576626"/>
          </a:xfrm>
          <a:prstGeom prst="rect">
            <a:avLst/>
          </a:prstGeom>
          <a:noFill/>
          <a:ln w="9525">
            <a:noFill/>
            <a:miter lim="800000"/>
            <a:headEnd/>
            <a:tailEnd/>
          </a:ln>
        </p:spPr>
      </p:pic>
      <p:sp>
        <p:nvSpPr>
          <p:cNvPr id="10" name="Slide Number Placeholder 3"/>
          <p:cNvSpPr>
            <a:spLocks noGrp="1"/>
          </p:cNvSpPr>
          <p:nvPr>
            <p:ph type="sldNum" sz="quarter" idx="10"/>
          </p:nvPr>
        </p:nvSpPr>
        <p:spPr>
          <a:xfrm>
            <a:off x="8733950" y="6235021"/>
            <a:ext cx="381000" cy="201612"/>
          </a:xfrm>
        </p:spPr>
        <p:txBody>
          <a:bodyPr/>
          <a:lstStyle>
            <a:lvl1pPr>
              <a:defRPr/>
            </a:lvl1pPr>
          </a:lstStyle>
          <a:p>
            <a:fld id="{A47A9EC0-677D-44EE-9851-5BF199976854}" type="slidenum">
              <a:rPr lang="fr-FR"/>
              <a:pPr/>
              <a:t>‹N°›</a:t>
            </a:fld>
            <a:endParaRPr lang="fr-FR"/>
          </a:p>
        </p:txBody>
      </p:sp>
      <p:pic>
        <p:nvPicPr>
          <p:cNvPr id="11" name="Picture 8" descr="Logo FRANCE UNIVERSITE NUMERIQUE.jpg"/>
          <p:cNvPicPr>
            <a:picLocks noChangeAspect="1"/>
          </p:cNvPicPr>
          <p:nvPr userDrawn="1"/>
        </p:nvPicPr>
        <p:blipFill>
          <a:blip r:embed="rId3" cstate="print"/>
          <a:stretch>
            <a:fillRect/>
          </a:stretch>
        </p:blipFill>
        <p:spPr>
          <a:xfrm>
            <a:off x="539552" y="935831"/>
            <a:ext cx="2808312" cy="12244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atin typeface="Calibri" pitchFamily="34" charset="0"/>
              </a:defRPr>
            </a:lvl1pPr>
          </a:lstStyle>
          <a:p>
            <a:r>
              <a:rPr lang="en-US" dirty="0" smtClean="0"/>
              <a:t>Click to edit Master title style</a:t>
            </a:r>
            <a:endParaRPr lang="fr-FR" dirty="0"/>
          </a:p>
        </p:txBody>
      </p:sp>
      <p:sp>
        <p:nvSpPr>
          <p:cNvPr id="3" name="Content Placeholder 2"/>
          <p:cNvSpPr>
            <a:spLocks noGrp="1"/>
          </p:cNvSpPr>
          <p:nvPr>
            <p:ph idx="1"/>
          </p:nvPr>
        </p:nvSpPr>
        <p:spPr/>
        <p:txBody>
          <a:bodyPr/>
          <a:lstStyle>
            <a:lvl1pPr>
              <a:defRPr sz="1800">
                <a:latin typeface="Calibri" pitchFamily="34" charset="0"/>
              </a:defRPr>
            </a:lvl1pPr>
            <a:lvl2pPr>
              <a:defRPr sz="1600">
                <a:latin typeface="Calibri" pitchFamily="34" charset="0"/>
              </a:defRPr>
            </a:lvl2pPr>
            <a:lvl3pPr>
              <a:defRPr sz="1600">
                <a:latin typeface="Calibri" pitchFamily="34" charset="0"/>
              </a:defRPr>
            </a:lvl3pPr>
            <a:lvl4pPr>
              <a:defRPr sz="1400">
                <a:latin typeface="Calibri" pitchFamily="34" charset="0"/>
              </a:defRPr>
            </a:lvl4pPr>
            <a:lvl5pPr>
              <a:defRPr sz="1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Slide Number Placeholder 3"/>
          <p:cNvSpPr>
            <a:spLocks noGrp="1"/>
          </p:cNvSpPr>
          <p:nvPr>
            <p:ph type="sldNum" sz="quarter" idx="10"/>
          </p:nvPr>
        </p:nvSpPr>
        <p:spPr/>
        <p:txBody>
          <a:bodyPr/>
          <a:lstStyle>
            <a:lvl1pPr>
              <a:defRPr/>
            </a:lvl1pPr>
          </a:lstStyle>
          <a:p>
            <a:fld id="{A47A9EC0-677D-44EE-9851-5BF199976854}"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38516" y="1439863"/>
            <a:ext cx="3924000" cy="4319587"/>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fr-FR" sz="1400" dirty="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Content Placeholder 3"/>
          <p:cNvSpPr>
            <a:spLocks noGrp="1"/>
          </p:cNvSpPr>
          <p:nvPr>
            <p:ph sz="half" idx="2"/>
          </p:nvPr>
        </p:nvSpPr>
        <p:spPr>
          <a:xfrm>
            <a:off x="4686988" y="1439863"/>
            <a:ext cx="3924000" cy="4319587"/>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fr-FR" sz="1400" dirty="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Slide Number Placeholder 4"/>
          <p:cNvSpPr>
            <a:spLocks noGrp="1"/>
          </p:cNvSpPr>
          <p:nvPr>
            <p:ph type="sldNum" sz="quarter" idx="10"/>
          </p:nvPr>
        </p:nvSpPr>
        <p:spPr/>
        <p:txBody>
          <a:bodyPr/>
          <a:lstStyle>
            <a:lvl1pPr>
              <a:defRPr/>
            </a:lvl1pPr>
          </a:lstStyle>
          <a:p>
            <a:fld id="{9CF7028D-1C25-430C-AF20-97E43A9F020B}"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Slide Number Placeholder 2"/>
          <p:cNvSpPr>
            <a:spLocks noGrp="1"/>
          </p:cNvSpPr>
          <p:nvPr>
            <p:ph type="sldNum" sz="quarter" idx="10"/>
          </p:nvPr>
        </p:nvSpPr>
        <p:spPr/>
        <p:txBody>
          <a:bodyPr/>
          <a:lstStyle>
            <a:lvl1pPr>
              <a:defRPr/>
            </a:lvl1pPr>
          </a:lstStyle>
          <a:p>
            <a:fld id="{B46DFB57-A483-4327-9412-764A2C6C3C39}"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222F976-77F8-419E-852C-4478BAC699B6}"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a:xfrm>
            <a:off x="8733950" y="6235021"/>
            <a:ext cx="381000" cy="201612"/>
          </a:xfrm>
        </p:spPr>
        <p:txBody>
          <a:bodyPr/>
          <a:lstStyle>
            <a:lvl1pPr>
              <a:defRPr/>
            </a:lvl1pPr>
          </a:lstStyle>
          <a:p>
            <a:fld id="{C222F976-77F8-419E-852C-4478BAC699B6}"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9"/>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33641" name="think-cell Slide" r:id="rId10" imgW="270" imgH="270" progId="TCLayout.ActiveDocument.1">
                  <p:embed/>
                </p:oleObj>
              </mc:Choice>
              <mc:Fallback>
                <p:oleObj name="think-cell Slide" r:id="rId10" imgW="270" imgH="270" progId="TCLayout.ActiveDocument.1">
                  <p:embed/>
                  <p:pic>
                    <p:nvPicPr>
                      <p:cNvPr id="0" name="Picture 1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2"/>
          <p:cNvPicPr>
            <a:picLocks noChangeAspect="1" noChangeArrowheads="1"/>
          </p:cNvPicPr>
          <p:nvPr userDrawn="1"/>
        </p:nvPicPr>
        <p:blipFill>
          <a:blip r:embed="rId12" cstate="print"/>
          <a:srcRect/>
          <a:stretch>
            <a:fillRect/>
          </a:stretch>
        </p:blipFill>
        <p:spPr bwMode="auto">
          <a:xfrm>
            <a:off x="3266" y="6192415"/>
            <a:ext cx="9151243" cy="288032"/>
          </a:xfrm>
          <a:prstGeom prst="rect">
            <a:avLst/>
          </a:prstGeom>
          <a:noFill/>
          <a:ln w="9525">
            <a:noFill/>
            <a:miter lim="800000"/>
            <a:headEnd/>
            <a:tailEnd/>
          </a:ln>
        </p:spPr>
      </p:pic>
      <p:sp>
        <p:nvSpPr>
          <p:cNvPr id="1133574" name="Rectangle 6"/>
          <p:cNvSpPr>
            <a:spLocks noGrp="1" noChangeAspect="1" noChangeArrowheads="1"/>
          </p:cNvSpPr>
          <p:nvPr>
            <p:ph type="sldNum" sz="quarter" idx="4"/>
          </p:nvPr>
        </p:nvSpPr>
        <p:spPr bwMode="auto">
          <a:xfrm>
            <a:off x="8733950" y="6235021"/>
            <a:ext cx="381000" cy="20161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ctr">
              <a:defRPr sz="1000">
                <a:solidFill>
                  <a:schemeClr val="bg1"/>
                </a:solidFill>
                <a:latin typeface="Calibri" pitchFamily="34" charset="0"/>
              </a:defRPr>
            </a:lvl1pPr>
          </a:lstStyle>
          <a:p>
            <a:fld id="{9353D74D-8456-4012-9079-4FB52B4735A4}" type="slidenum">
              <a:rPr lang="fr-FR" smtClean="0"/>
              <a:pPr/>
              <a:t>‹N°›</a:t>
            </a:fld>
            <a:endParaRPr lang="fr-FR" dirty="0"/>
          </a:p>
        </p:txBody>
      </p:sp>
      <p:sp>
        <p:nvSpPr>
          <p:cNvPr id="1133576" name="Rectangle 8"/>
          <p:cNvSpPr>
            <a:spLocks noGrp="1" noChangeArrowheads="1"/>
          </p:cNvSpPr>
          <p:nvPr>
            <p:ph type="body" idx="1"/>
          </p:nvPr>
        </p:nvSpPr>
        <p:spPr bwMode="auto">
          <a:xfrm>
            <a:off x="395536" y="1223863"/>
            <a:ext cx="8443664" cy="4535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p:txBody>
      </p:sp>
      <p:sp>
        <p:nvSpPr>
          <p:cNvPr id="1133573" name="Rectangle 5"/>
          <p:cNvSpPr>
            <a:spLocks noGrp="1" noChangeArrowheads="1"/>
          </p:cNvSpPr>
          <p:nvPr>
            <p:ph type="title"/>
          </p:nvPr>
        </p:nvSpPr>
        <p:spPr bwMode="white">
          <a:xfrm>
            <a:off x="314672" y="215751"/>
            <a:ext cx="8172000" cy="540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dirty="0" smtClean="0"/>
              <a:t>Click to </a:t>
            </a:r>
            <a:r>
              <a:rPr lang="fr-FR" dirty="0" err="1" smtClean="0"/>
              <a:t>edit</a:t>
            </a:r>
            <a:r>
              <a:rPr lang="fr-FR" dirty="0" smtClean="0"/>
              <a:t> Master </a:t>
            </a:r>
            <a:r>
              <a:rPr lang="fr-FR" dirty="0" err="1" smtClean="0"/>
              <a:t>title</a:t>
            </a:r>
            <a:r>
              <a:rPr lang="fr-FR" dirty="0" smtClean="0"/>
              <a:t> style</a:t>
            </a:r>
          </a:p>
        </p:txBody>
      </p:sp>
      <p:pic>
        <p:nvPicPr>
          <p:cNvPr id="14" name="Picture 4"/>
          <p:cNvPicPr>
            <a:picLocks noChangeAspect="1" noChangeArrowheads="1"/>
          </p:cNvPicPr>
          <p:nvPr userDrawn="1"/>
        </p:nvPicPr>
        <p:blipFill>
          <a:blip r:embed="rId13" cstate="print"/>
          <a:srcRect/>
          <a:stretch>
            <a:fillRect/>
          </a:stretch>
        </p:blipFill>
        <p:spPr bwMode="auto">
          <a:xfrm>
            <a:off x="8547516" y="71735"/>
            <a:ext cx="4953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 id="2147483659" r:id="rId4"/>
    <p:sldLayoutId id="2147483660" r:id="rId5"/>
    <p:sldLayoutId id="2147483665" r:id="rId6"/>
  </p:sldLayoutIdLst>
  <p:hf hdr="0" ftr="0" dt="0"/>
  <p:txStyles>
    <p:titleStyle>
      <a:lvl1pPr algn="l" rtl="0" fontAlgn="base">
        <a:spcBef>
          <a:spcPct val="0"/>
        </a:spcBef>
        <a:spcAft>
          <a:spcPct val="0"/>
        </a:spcAft>
        <a:defRPr sz="2000" b="1">
          <a:solidFill>
            <a:srgbClr val="3976BA"/>
          </a:solidFill>
          <a:latin typeface="Calibri" pitchFamily="34" charset="0"/>
          <a:ea typeface="+mj-ea"/>
          <a:cs typeface="+mj-cs"/>
        </a:defRPr>
      </a:lvl1pPr>
      <a:lvl2pPr algn="l" rtl="0" fontAlgn="base">
        <a:spcBef>
          <a:spcPct val="0"/>
        </a:spcBef>
        <a:spcAft>
          <a:spcPct val="0"/>
        </a:spcAft>
        <a:defRPr sz="2000" b="1">
          <a:solidFill>
            <a:schemeClr val="bg1"/>
          </a:solidFill>
          <a:latin typeface="Arial" charset="0"/>
        </a:defRPr>
      </a:lvl2pPr>
      <a:lvl3pPr algn="l" rtl="0" fontAlgn="base">
        <a:spcBef>
          <a:spcPct val="0"/>
        </a:spcBef>
        <a:spcAft>
          <a:spcPct val="0"/>
        </a:spcAft>
        <a:defRPr sz="2000" b="1">
          <a:solidFill>
            <a:schemeClr val="bg1"/>
          </a:solidFill>
          <a:latin typeface="Arial" charset="0"/>
        </a:defRPr>
      </a:lvl3pPr>
      <a:lvl4pPr algn="l" rtl="0" fontAlgn="base">
        <a:spcBef>
          <a:spcPct val="0"/>
        </a:spcBef>
        <a:spcAft>
          <a:spcPct val="0"/>
        </a:spcAft>
        <a:defRPr sz="2000" b="1">
          <a:solidFill>
            <a:schemeClr val="bg1"/>
          </a:solidFill>
          <a:latin typeface="Arial" charset="0"/>
        </a:defRPr>
      </a:lvl4pPr>
      <a:lvl5pPr algn="l" rtl="0" fontAlgn="base">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fontAlgn="base">
        <a:spcBef>
          <a:spcPct val="20000"/>
        </a:spcBef>
        <a:spcAft>
          <a:spcPct val="0"/>
        </a:spcAft>
        <a:buClr>
          <a:srgbClr val="3976BA"/>
        </a:buClr>
        <a:buSzPct val="80000"/>
        <a:buFont typeface="Wingdings" pitchFamily="2" charset="2"/>
        <a:buChar char="n"/>
        <a:defRPr sz="1800" b="0">
          <a:solidFill>
            <a:schemeClr val="tx1"/>
          </a:solidFill>
          <a:latin typeface="Calibri" pitchFamily="34" charset="0"/>
          <a:ea typeface="+mn-ea"/>
          <a:cs typeface="+mn-cs"/>
        </a:defRPr>
      </a:lvl1pPr>
      <a:lvl2pPr marL="673100" indent="-328613" algn="l" rtl="0" fontAlgn="base">
        <a:spcBef>
          <a:spcPct val="20000"/>
        </a:spcBef>
        <a:spcAft>
          <a:spcPct val="0"/>
        </a:spcAft>
        <a:buClr>
          <a:srgbClr val="ED2024"/>
        </a:buClr>
        <a:buFont typeface="Arial" pitchFamily="34" charset="0"/>
        <a:buChar char="•"/>
        <a:defRPr sz="1600">
          <a:solidFill>
            <a:schemeClr val="tx1"/>
          </a:solidFill>
          <a:latin typeface="Calibri" pitchFamily="34" charset="0"/>
        </a:defRPr>
      </a:lvl2pPr>
      <a:lvl3pPr marL="1050925" indent="-261938" algn="l" rtl="0" fontAlgn="base">
        <a:spcBef>
          <a:spcPct val="20000"/>
        </a:spcBef>
        <a:spcAft>
          <a:spcPct val="0"/>
        </a:spcAft>
        <a:buClr>
          <a:srgbClr val="3976BA"/>
        </a:buClr>
        <a:buFont typeface="Calibri" pitchFamily="34" charset="0"/>
        <a:buChar char="‐"/>
        <a:defRPr sz="1600">
          <a:solidFill>
            <a:schemeClr val="tx1"/>
          </a:solidFill>
          <a:latin typeface="Calibri" pitchFamily="34" charset="0"/>
        </a:defRPr>
      </a:lvl3pPr>
      <a:lvl4pPr marL="1609725" indent="-257175" algn="l" rtl="0" fontAlgn="base">
        <a:spcBef>
          <a:spcPct val="20000"/>
        </a:spcBef>
        <a:spcAft>
          <a:spcPct val="0"/>
        </a:spcAft>
        <a:buClr>
          <a:srgbClr val="ED2024"/>
        </a:buClr>
        <a:buFont typeface="Courier New" pitchFamily="49" charset="0"/>
        <a:buChar char="o"/>
        <a:defRPr sz="1400">
          <a:solidFill>
            <a:schemeClr val="tx1"/>
          </a:solidFill>
          <a:latin typeface="Calibri" pitchFamily="34" charset="0"/>
        </a:defRPr>
      </a:lvl4pPr>
      <a:lvl5pPr marL="2206625" indent="-228600" algn="l" rtl="0" fontAlgn="base">
        <a:spcBef>
          <a:spcPct val="20000"/>
        </a:spcBef>
        <a:spcAft>
          <a:spcPct val="0"/>
        </a:spcAft>
        <a:buClr>
          <a:srgbClr val="002060"/>
        </a:buClr>
        <a:buChar char="»"/>
        <a:defRPr sz="1200">
          <a:solidFill>
            <a:schemeClr val="tx1"/>
          </a:solidFill>
          <a:latin typeface="+mn-lt"/>
        </a:defRPr>
      </a:lvl5pPr>
      <a:lvl6pPr marL="2663825" indent="-228600" algn="l" rtl="0" fontAlgn="base">
        <a:spcBef>
          <a:spcPct val="20000"/>
        </a:spcBef>
        <a:spcAft>
          <a:spcPct val="0"/>
        </a:spcAft>
        <a:buChar char="»"/>
        <a:defRPr sz="1200">
          <a:solidFill>
            <a:schemeClr val="tx1"/>
          </a:solidFill>
          <a:latin typeface="+mn-lt"/>
        </a:defRPr>
      </a:lvl6pPr>
      <a:lvl7pPr marL="3121025" indent="-228600" algn="l" rtl="0" fontAlgn="base">
        <a:spcBef>
          <a:spcPct val="20000"/>
        </a:spcBef>
        <a:spcAft>
          <a:spcPct val="0"/>
        </a:spcAft>
        <a:buChar char="»"/>
        <a:defRPr sz="1200">
          <a:solidFill>
            <a:schemeClr val="tx1"/>
          </a:solidFill>
          <a:latin typeface="+mn-lt"/>
        </a:defRPr>
      </a:lvl7pPr>
      <a:lvl8pPr marL="3578225" indent="-228600" algn="l" rtl="0" fontAlgn="base">
        <a:spcBef>
          <a:spcPct val="20000"/>
        </a:spcBef>
        <a:spcAft>
          <a:spcPct val="0"/>
        </a:spcAft>
        <a:buChar char="»"/>
        <a:defRPr sz="1200">
          <a:solidFill>
            <a:schemeClr val="tx1"/>
          </a:solidFill>
          <a:latin typeface="+mn-lt"/>
        </a:defRPr>
      </a:lvl8pPr>
      <a:lvl9pPr marL="4035425" indent="-228600" algn="l" rtl="0" fontAlgn="base">
        <a:spcBef>
          <a:spcPct val="20000"/>
        </a:spcBef>
        <a:spcAft>
          <a:spcPct val="0"/>
        </a:spcAft>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284642" y="2015951"/>
            <a:ext cx="6463507" cy="4176464"/>
          </a:xfrm>
          <a:prstGeom prst="rect">
            <a:avLst/>
          </a:prstGeom>
          <a:noFill/>
          <a:ln w="9525" algn="ctr">
            <a:noFill/>
            <a:miter lim="800000"/>
            <a:headEnd/>
            <a:tailEnd/>
          </a:ln>
          <a:effectLst/>
        </p:spPr>
        <p:txBody>
          <a:bodyPr anchor="ctr"/>
          <a:lstStyle/>
          <a:p>
            <a:pPr>
              <a:spcBef>
                <a:spcPts val="1200"/>
              </a:spcBef>
              <a:spcAft>
                <a:spcPts val="1200"/>
              </a:spcAft>
              <a:buClr>
                <a:srgbClr val="C31200"/>
              </a:buClr>
              <a:tabLst>
                <a:tab pos="182563" algn="l"/>
              </a:tabLst>
            </a:pPr>
            <a:r>
              <a:rPr lang="fr-FR" sz="3200" b="1" dirty="0" smtClean="0">
                <a:solidFill>
                  <a:srgbClr val="3976BA"/>
                </a:solidFill>
                <a:latin typeface="Calibri" pitchFamily="34" charset="0"/>
                <a:cs typeface="Arial" charset="0"/>
              </a:rPr>
              <a:t>La certification sur les MOOC </a:t>
            </a:r>
            <a:endParaRPr lang="fr-FR" sz="3200" b="1" dirty="0">
              <a:solidFill>
                <a:srgbClr val="3976BA"/>
              </a:solidFill>
              <a:latin typeface="Calibri" pitchFamily="34" charset="0"/>
              <a:cs typeface="Arial" charset="0"/>
            </a:endParaRPr>
          </a:p>
          <a:p>
            <a:pPr eaLnBrk="1" hangingPunct="1">
              <a:spcBef>
                <a:spcPts val="1200"/>
              </a:spcBef>
              <a:spcAft>
                <a:spcPts val="1200"/>
              </a:spcAft>
              <a:buClr>
                <a:schemeClr val="tx2"/>
              </a:buClr>
              <a:buFont typeface="Wingdings" pitchFamily="2" charset="2"/>
              <a:buNone/>
              <a:tabLst>
                <a:tab pos="182563" algn="l"/>
              </a:tabLst>
            </a:pPr>
            <a:r>
              <a:rPr lang="fr-FR" sz="2000" dirty="0" smtClean="0">
                <a:solidFill>
                  <a:srgbClr val="3976BA"/>
                </a:solidFill>
                <a:latin typeface="Calibri" pitchFamily="34" charset="0"/>
                <a:cs typeface="Arial" charset="0"/>
              </a:rPr>
              <a:t>Journée thématique de la FIED, Besançon, 18 mars 2016</a:t>
            </a:r>
          </a:p>
          <a:p>
            <a:pPr marL="536575" lvl="1" indent="-536575" eaLnBrk="1" hangingPunct="1">
              <a:spcBef>
                <a:spcPts val="3000"/>
              </a:spcBef>
              <a:spcAft>
                <a:spcPts val="1200"/>
              </a:spcAft>
              <a:buClr>
                <a:schemeClr val="folHlink"/>
              </a:buClr>
              <a:buSzPct val="135000"/>
              <a:tabLst>
                <a:tab pos="182563" algn="l"/>
              </a:tabLst>
            </a:pPr>
            <a:r>
              <a:rPr lang="en-US" sz="1600" i="1" dirty="0">
                <a:solidFill>
                  <a:srgbClr val="C31200"/>
                </a:solidFill>
                <a:latin typeface="Calibri" pitchFamily="34" charset="0"/>
                <a:cs typeface="Arial" charset="0"/>
              </a:rPr>
              <a:t>Catherine Mongenet</a:t>
            </a:r>
            <a:r>
              <a:rPr lang="en-US" sz="1600" i="1" dirty="0" smtClean="0">
                <a:solidFill>
                  <a:srgbClr val="C31200"/>
                </a:solidFill>
                <a:latin typeface="Calibri" pitchFamily="34" charset="0"/>
                <a:cs typeface="Arial" charset="0"/>
              </a:rPr>
              <a:t>, </a:t>
            </a:r>
            <a:r>
              <a:rPr lang="en-US" sz="1600" i="1" dirty="0" err="1">
                <a:solidFill>
                  <a:srgbClr val="C31200"/>
                </a:solidFill>
                <a:latin typeface="Calibri" pitchFamily="34" charset="0"/>
                <a:cs typeface="Arial" charset="0"/>
              </a:rPr>
              <a:t>D</a:t>
            </a:r>
            <a:r>
              <a:rPr lang="en-US" sz="1600" i="1" dirty="0" err="1" smtClean="0">
                <a:solidFill>
                  <a:srgbClr val="C31200"/>
                </a:solidFill>
                <a:latin typeface="Calibri" pitchFamily="34" charset="0"/>
                <a:cs typeface="Arial" charset="0"/>
              </a:rPr>
              <a:t>irectrice</a:t>
            </a:r>
            <a:r>
              <a:rPr lang="en-US" sz="1600" i="1" dirty="0" smtClean="0">
                <a:solidFill>
                  <a:srgbClr val="C31200"/>
                </a:solidFill>
                <a:latin typeface="Calibri" pitchFamily="34" charset="0"/>
                <a:cs typeface="Arial" charset="0"/>
              </a:rPr>
              <a:t> </a:t>
            </a:r>
          </a:p>
        </p:txBody>
      </p:sp>
    </p:spTree>
    <p:extLst>
      <p:ext uri="{BB962C8B-B14F-4D97-AF65-F5344CB8AC3E}">
        <p14:creationId xmlns:p14="http://schemas.microsoft.com/office/powerpoint/2010/main" val="3311276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a:t>FUN </a:t>
            </a:r>
            <a:r>
              <a:rPr lang="fr-FR" sz="2400" dirty="0" smtClean="0"/>
              <a:t>: bilan chiffré</a:t>
            </a:r>
            <a:endParaRPr lang="fr-FR" sz="2400" dirty="0"/>
          </a:p>
        </p:txBody>
      </p:sp>
      <p:sp>
        <p:nvSpPr>
          <p:cNvPr id="7" name="Rectangle 6"/>
          <p:cNvSpPr/>
          <p:nvPr/>
        </p:nvSpPr>
        <p:spPr bwMode="auto">
          <a:xfrm>
            <a:off x="3655777" y="1130820"/>
            <a:ext cx="5236703" cy="504000"/>
          </a:xfrm>
          <a:prstGeom prst="rect">
            <a:avLst/>
          </a:prstGeom>
          <a:solidFill>
            <a:srgbClr val="0070C0"/>
          </a:solidFill>
          <a:ln w="9525" cap="flat" cmpd="sng" algn="ctr">
            <a:solidFill>
              <a:srgbClr val="3976BA"/>
            </a:solidFill>
            <a:prstDash val="solid"/>
            <a:round/>
            <a:headEnd type="none" w="med" len="med"/>
            <a:tailEnd type="none" w="med" len="med"/>
          </a:ln>
          <a:effectLst/>
          <a:extLst/>
        </p:spPr>
        <p:txBody>
          <a:bodyPr lIns="36000" tIns="36000" rIns="36000" bIns="36000" anchor="ctr" anchorCtr="0"/>
          <a:lstStyle/>
          <a:p>
            <a:pPr algn="ctr"/>
            <a:r>
              <a:rPr lang="en-US" sz="2000" b="1" kern="0" dirty="0" err="1" smtClean="0">
                <a:solidFill>
                  <a:schemeClr val="bg1"/>
                </a:solidFill>
                <a:latin typeface="Calibri" pitchFamily="34" charset="0"/>
              </a:rPr>
              <a:t>D’où</a:t>
            </a:r>
            <a:r>
              <a:rPr lang="en-US" sz="2000" b="1" kern="0" dirty="0" smtClean="0">
                <a:solidFill>
                  <a:schemeClr val="bg1"/>
                </a:solidFill>
                <a:latin typeface="Calibri" pitchFamily="34" charset="0"/>
              </a:rPr>
              <a:t> </a:t>
            </a:r>
            <a:r>
              <a:rPr lang="en-US" sz="2000" b="1" kern="0" dirty="0" err="1" smtClean="0">
                <a:solidFill>
                  <a:schemeClr val="bg1"/>
                </a:solidFill>
                <a:latin typeface="Calibri" pitchFamily="34" charset="0"/>
              </a:rPr>
              <a:t>viennent</a:t>
            </a:r>
            <a:r>
              <a:rPr lang="en-US" sz="2000" b="1" kern="0" dirty="0" err="1">
                <a:solidFill>
                  <a:schemeClr val="bg1"/>
                </a:solidFill>
                <a:latin typeface="Calibri" pitchFamily="34" charset="0"/>
              </a:rPr>
              <a:t>-</a:t>
            </a:r>
            <a:r>
              <a:rPr lang="en-US" sz="2000" b="1" kern="0" dirty="0" err="1" smtClean="0">
                <a:solidFill>
                  <a:schemeClr val="bg1"/>
                </a:solidFill>
                <a:latin typeface="Calibri" pitchFamily="34" charset="0"/>
              </a:rPr>
              <a:t>ils</a:t>
            </a:r>
            <a:r>
              <a:rPr lang="en-US" sz="2000" b="1" kern="0" dirty="0" smtClean="0">
                <a:solidFill>
                  <a:schemeClr val="bg1"/>
                </a:solidFill>
                <a:latin typeface="Calibri" pitchFamily="34" charset="0"/>
              </a:rPr>
              <a:t> ?</a:t>
            </a:r>
            <a:endParaRPr lang="en-US" sz="2000" b="1" kern="0" dirty="0">
              <a:solidFill>
                <a:schemeClr val="bg1"/>
              </a:solidFill>
              <a:latin typeface="Calibri" pitchFamily="34" charset="0"/>
            </a:endParaRPr>
          </a:p>
        </p:txBody>
      </p:sp>
      <p:sp>
        <p:nvSpPr>
          <p:cNvPr id="303" name="Rectangle 302"/>
          <p:cNvSpPr/>
          <p:nvPr/>
        </p:nvSpPr>
        <p:spPr bwMode="auto">
          <a:xfrm>
            <a:off x="323528" y="1130820"/>
            <a:ext cx="3059076" cy="486739"/>
          </a:xfrm>
          <a:prstGeom prst="rect">
            <a:avLst/>
          </a:prstGeom>
          <a:solidFill>
            <a:srgbClr val="0070C0"/>
          </a:solidFill>
          <a:ln w="9525" cap="flat" cmpd="sng" algn="ctr">
            <a:solidFill>
              <a:srgbClr val="3976BA"/>
            </a:solidFill>
            <a:prstDash val="solid"/>
            <a:round/>
            <a:headEnd type="none" w="med" len="med"/>
            <a:tailEnd type="none" w="med" len="med"/>
          </a:ln>
          <a:effectLst/>
          <a:extLst/>
        </p:spPr>
        <p:txBody>
          <a:bodyPr lIns="36000" tIns="36000" rIns="36000" bIns="36000" anchor="ctr" anchorCtr="0"/>
          <a:lstStyle/>
          <a:p>
            <a:pPr algn="ctr"/>
            <a:r>
              <a:rPr lang="en-US" sz="2000" b="1" kern="0" dirty="0" smtClean="0">
                <a:solidFill>
                  <a:schemeClr val="bg1"/>
                </a:solidFill>
                <a:latin typeface="Calibri" pitchFamily="34" charset="0"/>
              </a:rPr>
              <a:t>inscriptions</a:t>
            </a:r>
            <a:endParaRPr lang="en-US" sz="2000" b="1" kern="0" dirty="0">
              <a:solidFill>
                <a:schemeClr val="bg1"/>
              </a:solidFill>
              <a:latin typeface="Calibri" pitchFamily="34" charset="0"/>
            </a:endParaRPr>
          </a:p>
        </p:txBody>
      </p:sp>
      <p:sp>
        <p:nvSpPr>
          <p:cNvPr id="304" name="Rectangle 303"/>
          <p:cNvSpPr/>
          <p:nvPr/>
        </p:nvSpPr>
        <p:spPr bwMode="auto">
          <a:xfrm>
            <a:off x="323528" y="1675147"/>
            <a:ext cx="3059076" cy="486739"/>
          </a:xfrm>
          <a:prstGeom prst="rect">
            <a:avLst/>
          </a:prstGeom>
          <a:solidFill>
            <a:schemeClr val="bg1"/>
          </a:solidFill>
          <a:ln w="9525" cap="flat" cmpd="sng" algn="ctr">
            <a:solidFill>
              <a:srgbClr val="0070C0"/>
            </a:solidFill>
            <a:prstDash val="solid"/>
            <a:round/>
            <a:headEnd type="none" w="med" len="med"/>
            <a:tailEnd type="none" w="med" len="med"/>
          </a:ln>
          <a:effectLst/>
          <a:extLst/>
        </p:spPr>
        <p:txBody>
          <a:bodyPr lIns="36000" tIns="36000" rIns="36000" bIns="36000" anchor="ctr" anchorCtr="0"/>
          <a:lstStyle/>
          <a:p>
            <a:pPr algn="ctr"/>
            <a:r>
              <a:rPr lang="en-US" sz="2000" b="1" kern="0" dirty="0" smtClean="0">
                <a:latin typeface="Calibri" pitchFamily="34" charset="0"/>
              </a:rPr>
              <a:t>+ 1 550 000</a:t>
            </a:r>
            <a:endParaRPr lang="en-US" sz="2000" b="1" kern="0" dirty="0">
              <a:latin typeface="Calibri" pitchFamily="34" charset="0"/>
            </a:endParaRPr>
          </a:p>
        </p:txBody>
      </p:sp>
      <p:sp>
        <p:nvSpPr>
          <p:cNvPr id="305" name="Rectangle 304"/>
          <p:cNvSpPr/>
          <p:nvPr/>
        </p:nvSpPr>
        <p:spPr bwMode="auto">
          <a:xfrm>
            <a:off x="323528" y="2423597"/>
            <a:ext cx="3059076" cy="486739"/>
          </a:xfrm>
          <a:prstGeom prst="rect">
            <a:avLst/>
          </a:prstGeom>
          <a:solidFill>
            <a:srgbClr val="0070C0"/>
          </a:solidFill>
          <a:ln w="9525" cap="flat" cmpd="sng" algn="ctr">
            <a:solidFill>
              <a:srgbClr val="3976BA"/>
            </a:solidFill>
            <a:prstDash val="solid"/>
            <a:round/>
            <a:headEnd type="none" w="med" len="med"/>
            <a:tailEnd type="none" w="med" len="med"/>
          </a:ln>
          <a:effectLst/>
          <a:extLst/>
        </p:spPr>
        <p:txBody>
          <a:bodyPr lIns="36000" tIns="36000" rIns="36000" bIns="36000" anchor="ctr" anchorCtr="0"/>
          <a:lstStyle/>
          <a:p>
            <a:pPr algn="ctr"/>
            <a:r>
              <a:rPr lang="en-US" sz="2000" b="1" kern="0" dirty="0" err="1" smtClean="0">
                <a:solidFill>
                  <a:schemeClr val="bg1"/>
                </a:solidFill>
                <a:latin typeface="Calibri" pitchFamily="34" charset="0"/>
              </a:rPr>
              <a:t>Comptes</a:t>
            </a:r>
            <a:r>
              <a:rPr lang="en-US" sz="2000" b="1" kern="0" dirty="0" smtClean="0">
                <a:solidFill>
                  <a:schemeClr val="bg1"/>
                </a:solidFill>
                <a:latin typeface="Calibri" pitchFamily="34" charset="0"/>
              </a:rPr>
              <a:t> FUN</a:t>
            </a:r>
            <a:endParaRPr lang="en-US" sz="2000" b="1" kern="0" dirty="0">
              <a:solidFill>
                <a:schemeClr val="bg1"/>
              </a:solidFill>
              <a:latin typeface="Calibri" pitchFamily="34" charset="0"/>
            </a:endParaRPr>
          </a:p>
        </p:txBody>
      </p:sp>
      <p:sp>
        <p:nvSpPr>
          <p:cNvPr id="306" name="Rectangle 305"/>
          <p:cNvSpPr/>
          <p:nvPr/>
        </p:nvSpPr>
        <p:spPr bwMode="auto">
          <a:xfrm>
            <a:off x="323528" y="2961962"/>
            <a:ext cx="3059076" cy="879859"/>
          </a:xfrm>
          <a:prstGeom prst="rect">
            <a:avLst/>
          </a:prstGeom>
          <a:solidFill>
            <a:schemeClr val="bg1"/>
          </a:solidFill>
          <a:ln w="9525" cap="flat" cmpd="sng" algn="ctr">
            <a:solidFill>
              <a:srgbClr val="0070C0"/>
            </a:solidFill>
            <a:prstDash val="solid"/>
            <a:round/>
            <a:headEnd type="none" w="med" len="med"/>
            <a:tailEnd type="none" w="med" len="med"/>
          </a:ln>
          <a:effectLst/>
          <a:extLst/>
        </p:spPr>
        <p:txBody>
          <a:bodyPr lIns="36000" tIns="36000" rIns="36000" bIns="36000" anchor="ctr" anchorCtr="0"/>
          <a:lstStyle/>
          <a:p>
            <a:pPr algn="ctr"/>
            <a:r>
              <a:rPr lang="en-US" sz="2000" b="1" kern="0" dirty="0" smtClean="0">
                <a:latin typeface="Calibri" pitchFamily="34" charset="0"/>
              </a:rPr>
              <a:t>+ 576 000</a:t>
            </a:r>
          </a:p>
          <a:p>
            <a:pPr algn="ctr"/>
            <a:r>
              <a:rPr lang="en-US" sz="2000" b="1" kern="0" dirty="0" smtClean="0">
                <a:latin typeface="Calibri" pitchFamily="34" charset="0"/>
              </a:rPr>
              <a:t>+ 120 pays</a:t>
            </a:r>
            <a:endParaRPr lang="en-US" sz="2000" b="1" kern="0" dirty="0">
              <a:latin typeface="Calibri" pitchFamily="34" charset="0"/>
            </a:endParaRPr>
          </a:p>
        </p:txBody>
      </p:sp>
      <p:sp>
        <p:nvSpPr>
          <p:cNvPr id="307" name="Rectangle 306"/>
          <p:cNvSpPr/>
          <p:nvPr/>
        </p:nvSpPr>
        <p:spPr bwMode="auto">
          <a:xfrm>
            <a:off x="323528" y="4083532"/>
            <a:ext cx="3059076" cy="486739"/>
          </a:xfrm>
          <a:prstGeom prst="rect">
            <a:avLst/>
          </a:prstGeom>
          <a:solidFill>
            <a:srgbClr val="0070C0"/>
          </a:solidFill>
          <a:ln w="9525" cap="flat" cmpd="sng" algn="ctr">
            <a:solidFill>
              <a:srgbClr val="3976BA"/>
            </a:solidFill>
            <a:prstDash val="solid"/>
            <a:round/>
            <a:headEnd type="none" w="med" len="med"/>
            <a:tailEnd type="none" w="med" len="med"/>
          </a:ln>
          <a:effectLst/>
          <a:extLst/>
        </p:spPr>
        <p:txBody>
          <a:bodyPr lIns="36000" tIns="36000" rIns="36000" bIns="36000" anchor="ctr" anchorCtr="0"/>
          <a:lstStyle/>
          <a:p>
            <a:pPr algn="ctr"/>
            <a:r>
              <a:rPr lang="en-US" sz="2000" b="1" kern="0" dirty="0" err="1" smtClean="0">
                <a:solidFill>
                  <a:schemeClr val="bg1"/>
                </a:solidFill>
                <a:latin typeface="Calibri" pitchFamily="34" charset="0"/>
              </a:rPr>
              <a:t>Profils</a:t>
            </a:r>
            <a:endParaRPr lang="en-US" sz="2000" b="1" kern="0" dirty="0">
              <a:solidFill>
                <a:schemeClr val="bg1"/>
              </a:solidFill>
              <a:latin typeface="Calibri" pitchFamily="34" charset="0"/>
            </a:endParaRPr>
          </a:p>
        </p:txBody>
      </p:sp>
      <p:sp>
        <p:nvSpPr>
          <p:cNvPr id="308" name="Rectangle 307"/>
          <p:cNvSpPr/>
          <p:nvPr/>
        </p:nvSpPr>
        <p:spPr bwMode="auto">
          <a:xfrm>
            <a:off x="323528" y="4621897"/>
            <a:ext cx="3059076" cy="1339826"/>
          </a:xfrm>
          <a:prstGeom prst="rect">
            <a:avLst/>
          </a:prstGeom>
          <a:solidFill>
            <a:schemeClr val="bg1"/>
          </a:solidFill>
          <a:ln w="9525" cap="flat" cmpd="sng" algn="ctr">
            <a:solidFill>
              <a:srgbClr val="0070C0"/>
            </a:solidFill>
            <a:prstDash val="solid"/>
            <a:round/>
            <a:headEnd type="none" w="med" len="med"/>
            <a:tailEnd type="none" w="med" len="med"/>
          </a:ln>
          <a:effectLst/>
          <a:extLst/>
        </p:spPr>
        <p:txBody>
          <a:bodyPr lIns="36000" tIns="36000" rIns="36000" bIns="36000" anchor="ctr" anchorCtr="0"/>
          <a:lstStyle/>
          <a:p>
            <a:pPr algn="ctr"/>
            <a:endParaRPr lang="en-US" sz="2000" b="1" kern="0" dirty="0">
              <a:latin typeface="Calibri" pitchFamily="34" charset="0"/>
            </a:endParaRPr>
          </a:p>
        </p:txBody>
      </p:sp>
      <p:sp>
        <p:nvSpPr>
          <p:cNvPr id="6" name="Rectangle 5"/>
          <p:cNvSpPr/>
          <p:nvPr/>
        </p:nvSpPr>
        <p:spPr bwMode="auto">
          <a:xfrm>
            <a:off x="3655778" y="1741383"/>
            <a:ext cx="5236703" cy="4220341"/>
          </a:xfrm>
          <a:prstGeom prst="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pic>
        <p:nvPicPr>
          <p:cNvPr id="302" name="Image 301" descr="20150326-carteinscrit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7480" y="1947311"/>
            <a:ext cx="4930984" cy="2532924"/>
          </a:xfrm>
          <a:prstGeom prst="rect">
            <a:avLst/>
          </a:prstGeom>
        </p:spPr>
      </p:pic>
      <p:sp>
        <p:nvSpPr>
          <p:cNvPr id="309" name="ZoneTexte 308"/>
          <p:cNvSpPr txBox="1"/>
          <p:nvPr/>
        </p:nvSpPr>
        <p:spPr>
          <a:xfrm>
            <a:off x="6051533" y="3286409"/>
            <a:ext cx="1040670" cy="523220"/>
          </a:xfrm>
          <a:prstGeom prst="rect">
            <a:avLst/>
          </a:prstGeom>
          <a:noFill/>
          <a:ln w="28575">
            <a:solidFill>
              <a:srgbClr val="FF0000"/>
            </a:solidFill>
          </a:ln>
        </p:spPr>
        <p:txBody>
          <a:bodyPr wrap="none" rtlCol="0">
            <a:spAutoFit/>
          </a:bodyPr>
          <a:lstStyle/>
          <a:p>
            <a:r>
              <a:rPr lang="fr-FR" b="1" dirty="0" smtClean="0">
                <a:solidFill>
                  <a:schemeClr val="tx2"/>
                </a:solidFill>
                <a:latin typeface="Cambria"/>
                <a:cs typeface="Cambria"/>
              </a:rPr>
              <a:t>17 %</a:t>
            </a:r>
            <a:endParaRPr lang="fr-FR" b="1" dirty="0">
              <a:solidFill>
                <a:schemeClr val="tx2"/>
              </a:solidFill>
              <a:latin typeface="Cambria"/>
              <a:cs typeface="Cambria"/>
            </a:endParaRPr>
          </a:p>
        </p:txBody>
      </p:sp>
      <p:sp>
        <p:nvSpPr>
          <p:cNvPr id="310" name="ZoneTexte 309"/>
          <p:cNvSpPr txBox="1"/>
          <p:nvPr/>
        </p:nvSpPr>
        <p:spPr>
          <a:xfrm>
            <a:off x="4588550" y="3075728"/>
            <a:ext cx="551754" cy="338554"/>
          </a:xfrm>
          <a:prstGeom prst="rect">
            <a:avLst/>
          </a:prstGeom>
          <a:noFill/>
        </p:spPr>
        <p:txBody>
          <a:bodyPr wrap="none" rtlCol="0">
            <a:spAutoFit/>
          </a:bodyPr>
          <a:lstStyle/>
          <a:p>
            <a:r>
              <a:rPr lang="fr-FR" sz="1600" b="1" dirty="0" smtClean="0">
                <a:solidFill>
                  <a:schemeClr val="tx2"/>
                </a:solidFill>
                <a:latin typeface="Cambria"/>
                <a:cs typeface="Cambria"/>
              </a:rPr>
              <a:t>6 %</a:t>
            </a:r>
            <a:endParaRPr lang="fr-FR" sz="1600" b="1" dirty="0">
              <a:solidFill>
                <a:schemeClr val="tx2"/>
              </a:solidFill>
              <a:latin typeface="Cambria"/>
              <a:cs typeface="Cambria"/>
            </a:endParaRPr>
          </a:p>
        </p:txBody>
      </p:sp>
      <p:sp>
        <p:nvSpPr>
          <p:cNvPr id="311" name="ZoneTexte 310"/>
          <p:cNvSpPr txBox="1"/>
          <p:nvPr/>
        </p:nvSpPr>
        <p:spPr>
          <a:xfrm>
            <a:off x="5511041" y="2645869"/>
            <a:ext cx="673582" cy="338554"/>
          </a:xfrm>
          <a:prstGeom prst="rect">
            <a:avLst/>
          </a:prstGeom>
          <a:noFill/>
        </p:spPr>
        <p:txBody>
          <a:bodyPr wrap="none" rtlCol="0">
            <a:spAutoFit/>
          </a:bodyPr>
          <a:lstStyle/>
          <a:p>
            <a:r>
              <a:rPr lang="fr-FR" sz="1600" b="1" dirty="0" smtClean="0">
                <a:solidFill>
                  <a:schemeClr val="tx2"/>
                </a:solidFill>
                <a:latin typeface="Cambria"/>
                <a:cs typeface="Cambria"/>
              </a:rPr>
              <a:t>70 %</a:t>
            </a:r>
            <a:endParaRPr lang="fr-FR" sz="1600" b="1" dirty="0">
              <a:solidFill>
                <a:schemeClr val="tx2"/>
              </a:solidFill>
              <a:latin typeface="Cambria"/>
              <a:cs typeface="Cambria"/>
            </a:endParaRPr>
          </a:p>
        </p:txBody>
      </p:sp>
      <p:sp>
        <p:nvSpPr>
          <p:cNvPr id="312" name="ZoneTexte 311"/>
          <p:cNvSpPr txBox="1"/>
          <p:nvPr/>
        </p:nvSpPr>
        <p:spPr>
          <a:xfrm>
            <a:off x="6390800" y="2507015"/>
            <a:ext cx="551754" cy="338554"/>
          </a:xfrm>
          <a:prstGeom prst="rect">
            <a:avLst/>
          </a:prstGeom>
          <a:noFill/>
        </p:spPr>
        <p:txBody>
          <a:bodyPr wrap="none" rtlCol="0">
            <a:spAutoFit/>
          </a:bodyPr>
          <a:lstStyle/>
          <a:p>
            <a:r>
              <a:rPr lang="fr-FR" sz="1600" b="1" dirty="0" smtClean="0">
                <a:solidFill>
                  <a:schemeClr val="tx2"/>
                </a:solidFill>
                <a:latin typeface="Cambria"/>
                <a:cs typeface="Cambria"/>
              </a:rPr>
              <a:t>5 %</a:t>
            </a:r>
            <a:endParaRPr lang="fr-FR" sz="1600" b="1" dirty="0">
              <a:solidFill>
                <a:schemeClr val="tx2"/>
              </a:solidFill>
              <a:latin typeface="Cambria"/>
              <a:cs typeface="Cambria"/>
            </a:endParaRPr>
          </a:p>
        </p:txBody>
      </p:sp>
      <p:sp>
        <p:nvSpPr>
          <p:cNvPr id="313" name="ZoneTexte 312"/>
          <p:cNvSpPr txBox="1"/>
          <p:nvPr/>
        </p:nvSpPr>
        <p:spPr>
          <a:xfrm>
            <a:off x="7741148" y="3635394"/>
            <a:ext cx="721672" cy="338554"/>
          </a:xfrm>
          <a:prstGeom prst="rect">
            <a:avLst/>
          </a:prstGeom>
          <a:noFill/>
        </p:spPr>
        <p:txBody>
          <a:bodyPr wrap="none" rtlCol="0">
            <a:spAutoFit/>
          </a:bodyPr>
          <a:lstStyle/>
          <a:p>
            <a:r>
              <a:rPr lang="fr-FR" sz="1600" b="1" dirty="0" smtClean="0">
                <a:solidFill>
                  <a:schemeClr val="tx2"/>
                </a:solidFill>
                <a:latin typeface="Cambria"/>
                <a:cs typeface="Cambria"/>
              </a:rPr>
              <a:t>0,1 %</a:t>
            </a:r>
            <a:endParaRPr lang="fr-FR" sz="1600" b="1" dirty="0">
              <a:solidFill>
                <a:schemeClr val="tx2"/>
              </a:solidFill>
              <a:latin typeface="Cambria"/>
              <a:cs typeface="Cambria"/>
            </a:endParaRPr>
          </a:p>
        </p:txBody>
      </p:sp>
      <p:sp>
        <p:nvSpPr>
          <p:cNvPr id="314" name="ZoneTexte 313"/>
          <p:cNvSpPr txBox="1"/>
          <p:nvPr/>
        </p:nvSpPr>
        <p:spPr>
          <a:xfrm>
            <a:off x="7496238" y="2645869"/>
            <a:ext cx="676788" cy="338554"/>
          </a:xfrm>
          <a:prstGeom prst="rect">
            <a:avLst/>
          </a:prstGeom>
          <a:noFill/>
        </p:spPr>
        <p:txBody>
          <a:bodyPr wrap="none" rtlCol="0">
            <a:spAutoFit/>
          </a:bodyPr>
          <a:lstStyle/>
          <a:p>
            <a:r>
              <a:rPr lang="fr-FR" sz="1600" b="1" dirty="0" smtClean="0">
                <a:solidFill>
                  <a:schemeClr val="tx2"/>
                </a:solidFill>
                <a:latin typeface="Cambria"/>
                <a:cs typeface="Cambria"/>
              </a:rPr>
              <a:t>1,5%</a:t>
            </a:r>
            <a:endParaRPr lang="fr-FR" sz="1600" b="1" dirty="0">
              <a:solidFill>
                <a:schemeClr val="tx2"/>
              </a:solidFill>
              <a:latin typeface="Cambria"/>
              <a:cs typeface="Cambria"/>
            </a:endParaRPr>
          </a:p>
        </p:txBody>
      </p:sp>
      <p:sp>
        <p:nvSpPr>
          <p:cNvPr id="8" name="Espace réservé du numéro de diapositive 7"/>
          <p:cNvSpPr>
            <a:spLocks noGrp="1"/>
          </p:cNvSpPr>
          <p:nvPr>
            <p:ph type="sldNum" sz="quarter" idx="10"/>
          </p:nvPr>
        </p:nvSpPr>
        <p:spPr/>
        <p:txBody>
          <a:bodyPr/>
          <a:lstStyle/>
          <a:p>
            <a:fld id="{A47A9EC0-677D-44EE-9851-5BF199976854}" type="slidenum">
              <a:rPr lang="fr-FR" smtClean="0">
                <a:solidFill>
                  <a:srgbClr val="FFFFFF"/>
                </a:solidFill>
              </a:rPr>
              <a:pPr/>
              <a:t>10</a:t>
            </a:fld>
            <a:endParaRPr lang="fr-FR">
              <a:solidFill>
                <a:srgbClr val="FFFFFF"/>
              </a:solidFill>
            </a:endParaRPr>
          </a:p>
        </p:txBody>
      </p:sp>
      <p:graphicFrame>
        <p:nvGraphicFramePr>
          <p:cNvPr id="19" name="Graphique 18"/>
          <p:cNvGraphicFramePr/>
          <p:nvPr>
            <p:extLst>
              <p:ext uri="{D42A27DB-BD31-4B8C-83A1-F6EECF244321}">
                <p14:modId xmlns:p14="http://schemas.microsoft.com/office/powerpoint/2010/main" val="3603223345"/>
              </p:ext>
            </p:extLst>
          </p:nvPr>
        </p:nvGraphicFramePr>
        <p:xfrm>
          <a:off x="363960" y="4621897"/>
          <a:ext cx="2952328" cy="1224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Tableau 19"/>
          <p:cNvGraphicFramePr>
            <a:graphicFrameLocks noGrp="1"/>
          </p:cNvGraphicFramePr>
          <p:nvPr>
            <p:extLst>
              <p:ext uri="{D42A27DB-BD31-4B8C-83A1-F6EECF244321}">
                <p14:modId xmlns:p14="http://schemas.microsoft.com/office/powerpoint/2010/main" val="2310463243"/>
              </p:ext>
            </p:extLst>
          </p:nvPr>
        </p:nvGraphicFramePr>
        <p:xfrm>
          <a:off x="4258282" y="4704573"/>
          <a:ext cx="3986127" cy="1053030"/>
        </p:xfrm>
        <a:graphic>
          <a:graphicData uri="http://schemas.openxmlformats.org/drawingml/2006/table">
            <a:tbl>
              <a:tblPr>
                <a:tableStyleId>{5C22544A-7EE6-4342-B048-85BDC9FD1C3A}</a:tableStyleId>
              </a:tblPr>
              <a:tblGrid>
                <a:gridCol w="1458103"/>
                <a:gridCol w="541786"/>
                <a:gridCol w="47779"/>
                <a:gridCol w="1242252"/>
                <a:gridCol w="696207"/>
              </a:tblGrid>
              <a:tr h="210606">
                <a:tc>
                  <a:txBody>
                    <a:bodyPr/>
                    <a:lstStyle/>
                    <a:p>
                      <a:pPr algn="l" fontAlgn="ctr"/>
                      <a:r>
                        <a:rPr lang="fr-FR" sz="1300" u="none" strike="noStrike" dirty="0">
                          <a:effectLst/>
                          <a:latin typeface="Calibri" panose="020F0502020204030204" pitchFamily="34" charset="0"/>
                        </a:rPr>
                        <a:t>Maroc</a:t>
                      </a:r>
                      <a:endParaRPr lang="fr-FR" sz="1300" b="0" i="0" u="none" strike="noStrike" dirty="0">
                        <a:solidFill>
                          <a:srgbClr val="000000"/>
                        </a:solidFill>
                        <a:effectLst/>
                        <a:latin typeface="Calibri" panose="020F0502020204030204" pitchFamily="34" charset="0"/>
                      </a:endParaRPr>
                    </a:p>
                  </a:txBody>
                  <a:tcPr marL="9525" marR="9525" marT="9000" marB="0" anchor="ctr"/>
                </a:tc>
                <a:tc>
                  <a:txBody>
                    <a:bodyPr/>
                    <a:lstStyle/>
                    <a:p>
                      <a:pPr algn="ctr" fontAlgn="ctr"/>
                      <a:r>
                        <a:rPr lang="fr-FR" sz="1300" u="none" strike="noStrike">
                          <a:effectLst/>
                          <a:latin typeface="Calibri" panose="020F0502020204030204" pitchFamily="34" charset="0"/>
                        </a:rPr>
                        <a:t>3,60%</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r" fontAlgn="ctr"/>
                      <a:r>
                        <a:rPr lang="fr-FR" sz="1300" u="none" strike="noStrike">
                          <a:effectLst/>
                          <a:latin typeface="Calibri" panose="020F0502020204030204" pitchFamily="34" charset="0"/>
                        </a:rPr>
                        <a:t> </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l" fontAlgn="ctr"/>
                      <a:r>
                        <a:rPr lang="fr-FR" sz="1300" u="none" strike="noStrike">
                          <a:effectLst/>
                          <a:latin typeface="Calibri" panose="020F0502020204030204" pitchFamily="34" charset="0"/>
                        </a:rPr>
                        <a:t>Sénégal</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ctr" fontAlgn="ctr"/>
                      <a:r>
                        <a:rPr lang="fr-FR" sz="1300" u="none" strike="noStrike">
                          <a:effectLst/>
                          <a:latin typeface="Calibri" panose="020F0502020204030204" pitchFamily="34" charset="0"/>
                        </a:rPr>
                        <a:t>1,24%</a:t>
                      </a:r>
                      <a:endParaRPr lang="fr-FR" sz="1300" b="0" i="0" u="none" strike="noStrike">
                        <a:solidFill>
                          <a:srgbClr val="000000"/>
                        </a:solidFill>
                        <a:effectLst/>
                        <a:latin typeface="Calibri" panose="020F0502020204030204" pitchFamily="34" charset="0"/>
                      </a:endParaRPr>
                    </a:p>
                  </a:txBody>
                  <a:tcPr marL="9525" marR="9525" marT="9000" marB="0" anchor="ctr"/>
                </a:tc>
              </a:tr>
              <a:tr h="210606">
                <a:tc>
                  <a:txBody>
                    <a:bodyPr/>
                    <a:lstStyle/>
                    <a:p>
                      <a:pPr algn="l" fontAlgn="ctr"/>
                      <a:r>
                        <a:rPr lang="fr-FR" sz="1300" u="none" strike="noStrike" dirty="0">
                          <a:effectLst/>
                          <a:latin typeface="Calibri" panose="020F0502020204030204" pitchFamily="34" charset="0"/>
                        </a:rPr>
                        <a:t>Côte d'Ivoire</a:t>
                      </a:r>
                      <a:endParaRPr lang="fr-FR" sz="1300" b="0" i="0" u="none" strike="noStrike" dirty="0">
                        <a:solidFill>
                          <a:srgbClr val="000000"/>
                        </a:solidFill>
                        <a:effectLst/>
                        <a:latin typeface="Calibri" panose="020F0502020204030204" pitchFamily="34" charset="0"/>
                      </a:endParaRPr>
                    </a:p>
                  </a:txBody>
                  <a:tcPr marL="9525" marR="9525" marT="9000" marB="0" anchor="ctr"/>
                </a:tc>
                <a:tc>
                  <a:txBody>
                    <a:bodyPr/>
                    <a:lstStyle/>
                    <a:p>
                      <a:pPr algn="ctr" fontAlgn="ctr"/>
                      <a:r>
                        <a:rPr lang="fr-FR" sz="1300" u="none" strike="noStrike">
                          <a:effectLst/>
                          <a:latin typeface="Calibri" panose="020F0502020204030204" pitchFamily="34" charset="0"/>
                        </a:rPr>
                        <a:t>2,22%</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r" fontAlgn="ctr"/>
                      <a:r>
                        <a:rPr lang="fr-FR" sz="1300" u="none" strike="noStrike">
                          <a:effectLst/>
                          <a:latin typeface="Calibri" panose="020F0502020204030204" pitchFamily="34" charset="0"/>
                        </a:rPr>
                        <a:t> </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l" fontAlgn="ctr"/>
                      <a:r>
                        <a:rPr lang="fr-FR" sz="1300" u="none" strike="noStrike">
                          <a:effectLst/>
                          <a:latin typeface="Calibri" panose="020F0502020204030204" pitchFamily="34" charset="0"/>
                        </a:rPr>
                        <a:t>Burkina Faso</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ctr" fontAlgn="ctr"/>
                      <a:r>
                        <a:rPr lang="fr-FR" sz="1300" u="none" strike="noStrike">
                          <a:effectLst/>
                          <a:latin typeface="Calibri" panose="020F0502020204030204" pitchFamily="34" charset="0"/>
                        </a:rPr>
                        <a:t>0,79%</a:t>
                      </a:r>
                      <a:endParaRPr lang="fr-FR" sz="1300" b="0" i="0" u="none" strike="noStrike">
                        <a:solidFill>
                          <a:srgbClr val="000000"/>
                        </a:solidFill>
                        <a:effectLst/>
                        <a:latin typeface="Calibri" panose="020F0502020204030204" pitchFamily="34" charset="0"/>
                      </a:endParaRPr>
                    </a:p>
                  </a:txBody>
                  <a:tcPr marL="9525" marR="9525" marT="9000" marB="0" anchor="ctr"/>
                </a:tc>
              </a:tr>
              <a:tr h="210606">
                <a:tc>
                  <a:txBody>
                    <a:bodyPr/>
                    <a:lstStyle/>
                    <a:p>
                      <a:pPr algn="l" fontAlgn="ctr"/>
                      <a:r>
                        <a:rPr lang="fr-FR" sz="1300" u="none" strike="noStrike" dirty="0">
                          <a:effectLst/>
                          <a:latin typeface="Calibri" panose="020F0502020204030204" pitchFamily="34" charset="0"/>
                        </a:rPr>
                        <a:t>Algérie</a:t>
                      </a:r>
                      <a:endParaRPr lang="fr-FR" sz="1300" b="0" i="0" u="none" strike="noStrike" dirty="0">
                        <a:solidFill>
                          <a:srgbClr val="000000"/>
                        </a:solidFill>
                        <a:effectLst/>
                        <a:latin typeface="Calibri" panose="020F0502020204030204" pitchFamily="34" charset="0"/>
                      </a:endParaRPr>
                    </a:p>
                  </a:txBody>
                  <a:tcPr marL="9525" marR="9525" marT="9000" marB="0" anchor="ctr"/>
                </a:tc>
                <a:tc>
                  <a:txBody>
                    <a:bodyPr/>
                    <a:lstStyle/>
                    <a:p>
                      <a:pPr algn="ctr" fontAlgn="ctr"/>
                      <a:r>
                        <a:rPr lang="fr-FR" sz="1300" u="none" strike="noStrike">
                          <a:effectLst/>
                          <a:latin typeface="Calibri" panose="020F0502020204030204" pitchFamily="34" charset="0"/>
                        </a:rPr>
                        <a:t>1,86%</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r" fontAlgn="ctr"/>
                      <a:r>
                        <a:rPr lang="fr-FR" sz="1300" u="none" strike="noStrike">
                          <a:effectLst/>
                          <a:latin typeface="Calibri" panose="020F0502020204030204" pitchFamily="34" charset="0"/>
                        </a:rPr>
                        <a:t> </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l" fontAlgn="ctr"/>
                      <a:r>
                        <a:rPr lang="en-US" sz="1300" u="none" strike="noStrike">
                          <a:effectLst/>
                          <a:latin typeface="Calibri" panose="020F0502020204030204" pitchFamily="34" charset="0"/>
                        </a:rPr>
                        <a:t>Congo (RDC)</a:t>
                      </a:r>
                      <a:endParaRPr lang="en-US" sz="1300" b="0" i="0" u="none" strike="noStrike">
                        <a:solidFill>
                          <a:srgbClr val="000000"/>
                        </a:solidFill>
                        <a:effectLst/>
                        <a:latin typeface="Calibri" panose="020F0502020204030204" pitchFamily="34" charset="0"/>
                      </a:endParaRPr>
                    </a:p>
                  </a:txBody>
                  <a:tcPr marL="9525" marR="9525" marT="9000" marB="0" anchor="ctr"/>
                </a:tc>
                <a:tc>
                  <a:txBody>
                    <a:bodyPr/>
                    <a:lstStyle/>
                    <a:p>
                      <a:pPr algn="ctr" fontAlgn="ctr"/>
                      <a:r>
                        <a:rPr lang="fr-FR" sz="1300" u="none" strike="noStrike">
                          <a:effectLst/>
                          <a:latin typeface="Calibri" panose="020F0502020204030204" pitchFamily="34" charset="0"/>
                        </a:rPr>
                        <a:t>0,75%</a:t>
                      </a:r>
                      <a:endParaRPr lang="fr-FR" sz="1300" b="0" i="0" u="none" strike="noStrike">
                        <a:solidFill>
                          <a:srgbClr val="000000"/>
                        </a:solidFill>
                        <a:effectLst/>
                        <a:latin typeface="Calibri" panose="020F0502020204030204" pitchFamily="34" charset="0"/>
                      </a:endParaRPr>
                    </a:p>
                  </a:txBody>
                  <a:tcPr marL="9525" marR="9525" marT="9000" marB="0" anchor="ctr"/>
                </a:tc>
              </a:tr>
              <a:tr h="210606">
                <a:tc>
                  <a:txBody>
                    <a:bodyPr/>
                    <a:lstStyle/>
                    <a:p>
                      <a:pPr algn="l" fontAlgn="ctr"/>
                      <a:r>
                        <a:rPr lang="fr-FR" sz="1300" u="none" strike="noStrike">
                          <a:effectLst/>
                          <a:latin typeface="Calibri" panose="020F0502020204030204" pitchFamily="34" charset="0"/>
                        </a:rPr>
                        <a:t>Cameroun</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ctr" fontAlgn="ctr"/>
                      <a:r>
                        <a:rPr lang="fr-FR" sz="1300" u="none" strike="noStrike">
                          <a:effectLst/>
                          <a:latin typeface="Calibri" panose="020F0502020204030204" pitchFamily="34" charset="0"/>
                        </a:rPr>
                        <a:t>1,40%</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r" fontAlgn="ctr"/>
                      <a:r>
                        <a:rPr lang="fr-FR" sz="1300" u="none" strike="noStrike">
                          <a:effectLst/>
                          <a:latin typeface="Calibri" panose="020F0502020204030204" pitchFamily="34" charset="0"/>
                        </a:rPr>
                        <a:t> </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l" fontAlgn="ctr"/>
                      <a:r>
                        <a:rPr lang="fr-FR" sz="1300" u="none" strike="noStrike">
                          <a:effectLst/>
                          <a:latin typeface="Calibri" panose="020F0502020204030204" pitchFamily="34" charset="0"/>
                        </a:rPr>
                        <a:t>Guinée</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ctr" fontAlgn="ctr"/>
                      <a:r>
                        <a:rPr lang="fr-FR" sz="1300" u="none" strike="noStrike">
                          <a:effectLst/>
                          <a:latin typeface="Calibri" panose="020F0502020204030204" pitchFamily="34" charset="0"/>
                        </a:rPr>
                        <a:t>0,56%</a:t>
                      </a:r>
                      <a:endParaRPr lang="fr-FR" sz="1300" b="0" i="0" u="none" strike="noStrike">
                        <a:solidFill>
                          <a:srgbClr val="000000"/>
                        </a:solidFill>
                        <a:effectLst/>
                        <a:latin typeface="Calibri" panose="020F0502020204030204" pitchFamily="34" charset="0"/>
                      </a:endParaRPr>
                    </a:p>
                  </a:txBody>
                  <a:tcPr marL="9525" marR="9525" marT="9000" marB="0" anchor="ctr"/>
                </a:tc>
              </a:tr>
              <a:tr h="210606">
                <a:tc>
                  <a:txBody>
                    <a:bodyPr/>
                    <a:lstStyle/>
                    <a:p>
                      <a:pPr algn="l" fontAlgn="ctr"/>
                      <a:r>
                        <a:rPr lang="fr-FR" sz="1300" u="none" strike="noStrike">
                          <a:effectLst/>
                          <a:latin typeface="Calibri" panose="020F0502020204030204" pitchFamily="34" charset="0"/>
                        </a:rPr>
                        <a:t>Tunisie</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ctr" fontAlgn="ctr"/>
                      <a:r>
                        <a:rPr lang="fr-FR" sz="1300" u="none" strike="noStrike">
                          <a:effectLst/>
                          <a:latin typeface="Calibri" panose="020F0502020204030204" pitchFamily="34" charset="0"/>
                        </a:rPr>
                        <a:t>1,35%</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r" fontAlgn="ctr"/>
                      <a:r>
                        <a:rPr lang="fr-FR" sz="1300" u="none" strike="noStrike">
                          <a:effectLst/>
                          <a:latin typeface="Calibri" panose="020F0502020204030204" pitchFamily="34" charset="0"/>
                        </a:rPr>
                        <a:t> </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l" fontAlgn="ctr"/>
                      <a:r>
                        <a:rPr lang="fr-FR" sz="1300" u="none" strike="noStrike">
                          <a:effectLst/>
                          <a:latin typeface="Calibri" panose="020F0502020204030204" pitchFamily="34" charset="0"/>
                        </a:rPr>
                        <a:t>Madagascar</a:t>
                      </a:r>
                      <a:endParaRPr lang="fr-FR" sz="1300" b="0" i="0" u="none" strike="noStrike">
                        <a:solidFill>
                          <a:srgbClr val="000000"/>
                        </a:solidFill>
                        <a:effectLst/>
                        <a:latin typeface="Calibri" panose="020F0502020204030204" pitchFamily="34" charset="0"/>
                      </a:endParaRPr>
                    </a:p>
                  </a:txBody>
                  <a:tcPr marL="9525" marR="9525" marT="9000" marB="0" anchor="ctr"/>
                </a:tc>
                <a:tc>
                  <a:txBody>
                    <a:bodyPr/>
                    <a:lstStyle/>
                    <a:p>
                      <a:pPr algn="ctr" fontAlgn="ctr"/>
                      <a:r>
                        <a:rPr lang="fr-FR" sz="1300" u="none" strike="noStrike" dirty="0">
                          <a:effectLst/>
                          <a:latin typeface="Calibri" panose="020F0502020204030204" pitchFamily="34" charset="0"/>
                        </a:rPr>
                        <a:t>0,47%</a:t>
                      </a:r>
                      <a:endParaRPr lang="fr-FR" sz="1300" b="0" i="0" u="none" strike="noStrike" dirty="0">
                        <a:solidFill>
                          <a:srgbClr val="000000"/>
                        </a:solidFill>
                        <a:effectLst/>
                        <a:latin typeface="Calibri" panose="020F0502020204030204" pitchFamily="34" charset="0"/>
                      </a:endParaRPr>
                    </a:p>
                  </a:txBody>
                  <a:tcPr marL="9525" marR="9525" marT="9000" marB="0" anchor="ctr"/>
                </a:tc>
              </a:tr>
            </a:tbl>
          </a:graphicData>
        </a:graphic>
      </p:graphicFrame>
    </p:spTree>
    <p:extLst>
      <p:ext uri="{BB962C8B-B14F-4D97-AF65-F5344CB8AC3E}">
        <p14:creationId xmlns:p14="http://schemas.microsoft.com/office/powerpoint/2010/main" val="141735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FUN : des partenariats</a:t>
            </a:r>
            <a:endParaRPr lang="fr-FR" sz="2400" dirty="0"/>
          </a:p>
        </p:txBody>
      </p:sp>
      <p:sp>
        <p:nvSpPr>
          <p:cNvPr id="3" name="Espace réservé du contenu 2"/>
          <p:cNvSpPr>
            <a:spLocks noGrp="1"/>
          </p:cNvSpPr>
          <p:nvPr>
            <p:ph idx="1"/>
          </p:nvPr>
        </p:nvSpPr>
        <p:spPr>
          <a:xfrm>
            <a:off x="395536" y="1062779"/>
            <a:ext cx="6840760" cy="5273652"/>
          </a:xfrm>
        </p:spPr>
        <p:txBody>
          <a:bodyPr/>
          <a:lstStyle/>
          <a:p>
            <a:pPr lvl="0"/>
            <a:r>
              <a:rPr lang="fr-FR" sz="2000" dirty="0" smtClean="0"/>
              <a:t>Partenariat </a:t>
            </a:r>
            <a:r>
              <a:rPr lang="fr-FR" sz="2000" dirty="0"/>
              <a:t>avec </a:t>
            </a:r>
            <a:r>
              <a:rPr lang="fr-FR" sz="2000" b="1" dirty="0"/>
              <a:t>OPCALIM</a:t>
            </a:r>
            <a:r>
              <a:rPr lang="fr-FR" sz="2000" dirty="0"/>
              <a:t> (OPCA des industries alimentaires) </a:t>
            </a:r>
            <a:endParaRPr lang="fr-FR" sz="2000" dirty="0" smtClean="0"/>
          </a:p>
          <a:p>
            <a:pPr lvl="1"/>
            <a:r>
              <a:rPr lang="fr-FR" sz="1800" dirty="0" smtClean="0"/>
              <a:t>AAP pour concevoir des MOOC répondant aux besoins de formations des salariés des entreprises adhérentes à l’OPCA.</a:t>
            </a:r>
            <a:endParaRPr lang="fr-FR" sz="1800" dirty="0"/>
          </a:p>
          <a:p>
            <a:pPr lvl="1"/>
            <a:endParaRPr lang="fr-FR" sz="1800" dirty="0" smtClean="0"/>
          </a:p>
          <a:p>
            <a:pPr lvl="0"/>
            <a:r>
              <a:rPr lang="fr-FR" sz="2000" dirty="0"/>
              <a:t>Partenariat avec </a:t>
            </a:r>
            <a:r>
              <a:rPr lang="fr-FR" sz="2000" b="1" dirty="0" smtClean="0"/>
              <a:t>la conférence des ITII</a:t>
            </a:r>
            <a:r>
              <a:rPr lang="fr-FR" sz="2000" dirty="0" smtClean="0"/>
              <a:t> (institut des Techniques </a:t>
            </a:r>
            <a:r>
              <a:rPr lang="fr-FR" sz="2000" dirty="0"/>
              <a:t>d'Ingénieur de </a:t>
            </a:r>
            <a:r>
              <a:rPr lang="fr-FR" sz="2000" dirty="0" smtClean="0"/>
              <a:t>l'Industrie) </a:t>
            </a:r>
            <a:endParaRPr lang="fr-FR" sz="2000" dirty="0"/>
          </a:p>
          <a:p>
            <a:pPr lvl="1"/>
            <a:r>
              <a:rPr lang="fr-FR" sz="1800" dirty="0"/>
              <a:t>AAP </a:t>
            </a:r>
            <a:r>
              <a:rPr lang="fr-FR" sz="1800" dirty="0" smtClean="0"/>
              <a:t>pour la création </a:t>
            </a:r>
            <a:r>
              <a:rPr lang="fr-FR" sz="1800" dirty="0"/>
              <a:t>de 6 MOOC sur les thèmes du métier </a:t>
            </a:r>
            <a:r>
              <a:rPr lang="fr-FR" sz="1800" dirty="0" smtClean="0"/>
              <a:t>d’ingénieurs</a:t>
            </a:r>
          </a:p>
          <a:p>
            <a:pPr marL="344487" lvl="1" indent="0">
              <a:buNone/>
            </a:pPr>
            <a:endParaRPr lang="fr-FR" dirty="0" smtClean="0"/>
          </a:p>
          <a:p>
            <a:pPr lvl="0"/>
            <a:r>
              <a:rPr lang="fr-FR" dirty="0" smtClean="0"/>
              <a:t>Partenariat avec plusieurs startups et une dizaine d’établissements dans la cadre de l’AAP </a:t>
            </a:r>
            <a:r>
              <a:rPr lang="fr-FR" b="1" dirty="0" err="1" smtClean="0"/>
              <a:t>Idefi</a:t>
            </a:r>
            <a:r>
              <a:rPr lang="fr-FR" b="1" dirty="0" smtClean="0"/>
              <a:t> Numérique : projet </a:t>
            </a:r>
            <a:r>
              <a:rPr lang="fr-FR" b="1" dirty="0" err="1" smtClean="0"/>
              <a:t>EIFFEL</a:t>
            </a:r>
            <a:r>
              <a:rPr lang="fr-FR" b="1" baseline="30000" dirty="0" err="1" smtClean="0"/>
              <a:t>a</a:t>
            </a:r>
            <a:r>
              <a:rPr lang="fr-FR" b="1" baseline="30000" dirty="0" smtClean="0"/>
              <a:t> </a:t>
            </a:r>
            <a:endParaRPr lang="fr-FR" dirty="0"/>
          </a:p>
          <a:p>
            <a:pPr lvl="1">
              <a:spcAft>
                <a:spcPts val="0"/>
              </a:spcAft>
            </a:pPr>
            <a:r>
              <a:rPr lang="fr-FR" sz="1800" dirty="0" smtClean="0"/>
              <a:t>développer de </a:t>
            </a:r>
            <a:r>
              <a:rPr lang="fr-FR" sz="1800" b="1" dirty="0"/>
              <a:t>nouvelles fonctionnalités</a:t>
            </a:r>
            <a:r>
              <a:rPr lang="fr-FR" sz="1800" dirty="0"/>
              <a:t> sur </a:t>
            </a:r>
            <a:r>
              <a:rPr lang="fr-FR" sz="1800" dirty="0" smtClean="0"/>
              <a:t>FUN</a:t>
            </a:r>
          </a:p>
          <a:p>
            <a:pPr lvl="1">
              <a:spcAft>
                <a:spcPts val="600"/>
              </a:spcAft>
            </a:pPr>
            <a:r>
              <a:rPr lang="fr-FR" sz="1800" dirty="0" smtClean="0"/>
              <a:t>renforcer l’</a:t>
            </a:r>
            <a:r>
              <a:rPr lang="fr-FR" sz="1800" b="1" dirty="0" smtClean="0"/>
              <a:t>accessibilité</a:t>
            </a:r>
          </a:p>
          <a:p>
            <a:pPr lvl="1">
              <a:spcAft>
                <a:spcPts val="600"/>
              </a:spcAft>
            </a:pPr>
            <a:endParaRPr lang="fr-FR" sz="1800" dirty="0"/>
          </a:p>
        </p:txBody>
      </p:sp>
      <p:sp>
        <p:nvSpPr>
          <p:cNvPr id="4" name="Espace réservé du numéro de diapositive 3"/>
          <p:cNvSpPr>
            <a:spLocks noGrp="1"/>
          </p:cNvSpPr>
          <p:nvPr>
            <p:ph type="sldNum" sz="quarter" idx="10"/>
          </p:nvPr>
        </p:nvSpPr>
        <p:spPr/>
        <p:txBody>
          <a:bodyPr/>
          <a:lstStyle/>
          <a:p>
            <a:fld id="{A47A9EC0-677D-44EE-9851-5BF199976854}" type="slidenum">
              <a:rPr lang="fr-FR" smtClean="0"/>
              <a:pPr/>
              <a:t>11</a:t>
            </a:fld>
            <a:endParaRPr lang="fr-FR"/>
          </a:p>
        </p:txBody>
      </p:sp>
      <p:pic>
        <p:nvPicPr>
          <p:cNvPr id="1137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922" y="1367879"/>
            <a:ext cx="17240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76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397" y="2993965"/>
            <a:ext cx="17430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76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6191" y="4608239"/>
            <a:ext cx="1265486" cy="101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545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GIP : Objectifs </a:t>
            </a:r>
            <a:r>
              <a:rPr lang="fr-FR" sz="2400" dirty="0"/>
              <a:t>stratégiques</a:t>
            </a:r>
          </a:p>
        </p:txBody>
      </p:sp>
      <p:sp>
        <p:nvSpPr>
          <p:cNvPr id="4" name="Espace réservé du numéro de diapositive 3"/>
          <p:cNvSpPr>
            <a:spLocks noGrp="1"/>
          </p:cNvSpPr>
          <p:nvPr>
            <p:ph type="sldNum" sz="quarter" idx="10"/>
          </p:nvPr>
        </p:nvSpPr>
        <p:spPr/>
        <p:txBody>
          <a:bodyPr/>
          <a:lstStyle/>
          <a:p>
            <a:fld id="{A47A9EC0-677D-44EE-9851-5BF199976854}" type="slidenum">
              <a:rPr lang="fr-FR" smtClean="0">
                <a:solidFill>
                  <a:srgbClr val="FFFFFF"/>
                </a:solidFill>
              </a:rPr>
              <a:pPr/>
              <a:t>12</a:t>
            </a:fld>
            <a:endParaRPr lang="fr-FR">
              <a:solidFill>
                <a:srgbClr val="FFFFFF"/>
              </a:solidFill>
            </a:endParaRPr>
          </a:p>
        </p:txBody>
      </p:sp>
      <p:sp>
        <p:nvSpPr>
          <p:cNvPr id="7" name="ZoneTexte 6"/>
          <p:cNvSpPr txBox="1"/>
          <p:nvPr/>
        </p:nvSpPr>
        <p:spPr>
          <a:xfrm>
            <a:off x="6603472" y="2303983"/>
            <a:ext cx="2108987" cy="1338828"/>
          </a:xfrm>
          <a:prstGeom prst="rect">
            <a:avLst/>
          </a:prstGeom>
          <a:solidFill>
            <a:schemeClr val="accent3">
              <a:lumMod val="85000"/>
            </a:schemeClr>
          </a:solidFill>
        </p:spPr>
        <p:txBody>
          <a:bodyPr wrap="square" rtlCol="0">
            <a:spAutoFit/>
          </a:bodyPr>
          <a:lstStyle/>
          <a:p>
            <a:endParaRPr lang="fr-FR" sz="1800" dirty="0" smtClean="0">
              <a:latin typeface="Calibri" panose="020F0502020204030204" pitchFamily="34" charset="0"/>
            </a:endParaRPr>
          </a:p>
          <a:p>
            <a:pPr>
              <a:lnSpc>
                <a:spcPct val="150000"/>
              </a:lnSpc>
            </a:pPr>
            <a:r>
              <a:rPr lang="fr-FR" sz="1800" dirty="0" smtClean="0">
                <a:latin typeface="Calibri" panose="020F0502020204030204" pitchFamily="34" charset="0"/>
              </a:rPr>
              <a:t>SPOC </a:t>
            </a:r>
            <a:r>
              <a:rPr lang="fr-FR" sz="1800" dirty="0">
                <a:latin typeface="Calibri" panose="020F0502020204030204" pitchFamily="34" charset="0"/>
              </a:rPr>
              <a:t>académiques</a:t>
            </a:r>
          </a:p>
          <a:p>
            <a:r>
              <a:rPr lang="fr-FR" sz="1800" dirty="0" smtClean="0">
                <a:latin typeface="Calibri" panose="020F0502020204030204" pitchFamily="34" charset="0"/>
              </a:rPr>
              <a:t>Marque blanche</a:t>
            </a:r>
          </a:p>
          <a:p>
            <a:endParaRPr lang="fr-FR" sz="1800" dirty="0">
              <a:latin typeface="Calibri" panose="020F0502020204030204" pitchFamily="34" charset="0"/>
            </a:endParaRPr>
          </a:p>
        </p:txBody>
      </p:sp>
      <p:sp>
        <p:nvSpPr>
          <p:cNvPr id="8" name="ZoneTexte 7"/>
          <p:cNvSpPr txBox="1"/>
          <p:nvPr/>
        </p:nvSpPr>
        <p:spPr>
          <a:xfrm>
            <a:off x="6588224" y="4104183"/>
            <a:ext cx="2125245" cy="1338828"/>
          </a:xfrm>
          <a:prstGeom prst="rect">
            <a:avLst/>
          </a:prstGeom>
          <a:solidFill>
            <a:schemeClr val="accent3">
              <a:lumMod val="85000"/>
            </a:schemeClr>
          </a:solidFill>
        </p:spPr>
        <p:txBody>
          <a:bodyPr wrap="square" rtlCol="0">
            <a:spAutoFit/>
          </a:bodyPr>
          <a:lstStyle/>
          <a:p>
            <a:endParaRPr lang="fr-FR" sz="1800" dirty="0" smtClean="0">
              <a:latin typeface="Calibri" panose="020F0502020204030204" pitchFamily="34" charset="0"/>
            </a:endParaRPr>
          </a:p>
          <a:p>
            <a:pPr>
              <a:lnSpc>
                <a:spcPct val="150000"/>
              </a:lnSpc>
            </a:pPr>
            <a:r>
              <a:rPr lang="fr-FR" sz="1800" dirty="0" smtClean="0">
                <a:latin typeface="Calibri" panose="020F0502020204030204" pitchFamily="34" charset="0"/>
              </a:rPr>
              <a:t>SPOC </a:t>
            </a:r>
            <a:r>
              <a:rPr lang="fr-FR" sz="1800" dirty="0" err="1" smtClean="0">
                <a:latin typeface="Calibri" panose="020F0502020204030204" pitchFamily="34" charset="0"/>
              </a:rPr>
              <a:t>corporate</a:t>
            </a:r>
            <a:endParaRPr lang="fr-FR" sz="1800" dirty="0" smtClean="0">
              <a:latin typeface="Calibri" panose="020F0502020204030204" pitchFamily="34" charset="0"/>
            </a:endParaRPr>
          </a:p>
          <a:p>
            <a:r>
              <a:rPr lang="fr-FR" sz="1800" dirty="0">
                <a:latin typeface="Calibri" panose="020F0502020204030204" pitchFamily="34" charset="0"/>
              </a:rPr>
              <a:t>Marque</a:t>
            </a:r>
            <a:r>
              <a:rPr lang="fr-FR" sz="1800" dirty="0" smtClean="0">
                <a:latin typeface="Calibri" panose="020F0502020204030204" pitchFamily="34" charset="0"/>
              </a:rPr>
              <a:t> blanche</a:t>
            </a:r>
          </a:p>
          <a:p>
            <a:endParaRPr lang="fr-FR" sz="1800" dirty="0">
              <a:latin typeface="Calibri" panose="020F0502020204030204" pitchFamily="34" charset="0"/>
            </a:endParaRPr>
          </a:p>
        </p:txBody>
      </p:sp>
      <p:sp>
        <p:nvSpPr>
          <p:cNvPr id="10" name="Rectangle 9"/>
          <p:cNvSpPr/>
          <p:nvPr/>
        </p:nvSpPr>
        <p:spPr bwMode="auto">
          <a:xfrm>
            <a:off x="467544" y="2166877"/>
            <a:ext cx="5688632" cy="590423"/>
          </a:xfrm>
          <a:prstGeom prst="rect">
            <a:avLst/>
          </a:prstGeom>
          <a:solidFill>
            <a:srgbClr val="3976B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2000" dirty="0" smtClean="0">
                <a:solidFill>
                  <a:srgbClr val="FFFFFF"/>
                </a:solidFill>
                <a:latin typeface="Calibri" panose="020F0502020204030204" pitchFamily="34" charset="0"/>
              </a:rPr>
              <a:t>Les services académiques</a:t>
            </a:r>
          </a:p>
        </p:txBody>
      </p:sp>
      <p:sp>
        <p:nvSpPr>
          <p:cNvPr id="11" name="Rectangle 10"/>
          <p:cNvSpPr/>
          <p:nvPr/>
        </p:nvSpPr>
        <p:spPr bwMode="auto">
          <a:xfrm>
            <a:off x="467544" y="3960166"/>
            <a:ext cx="5688632" cy="590423"/>
          </a:xfrm>
          <a:prstGeom prst="rect">
            <a:avLst/>
          </a:prstGeom>
          <a:solidFill>
            <a:srgbClr val="3976B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2000" dirty="0" smtClean="0">
                <a:solidFill>
                  <a:srgbClr val="FFFFFF"/>
                </a:solidFill>
                <a:latin typeface="Calibri" panose="020F0502020204030204" pitchFamily="34" charset="0"/>
              </a:rPr>
              <a:t>Les services </a:t>
            </a:r>
            <a:r>
              <a:rPr lang="fr-FR" sz="2000" dirty="0" err="1" smtClean="0">
                <a:solidFill>
                  <a:srgbClr val="FFFFFF"/>
                </a:solidFill>
                <a:latin typeface="Calibri" panose="020F0502020204030204" pitchFamily="34" charset="0"/>
              </a:rPr>
              <a:t>corporate</a:t>
            </a:r>
            <a:endParaRPr lang="fr-FR" sz="2000" dirty="0" smtClean="0">
              <a:solidFill>
                <a:srgbClr val="FFFFFF"/>
              </a:solidFill>
              <a:latin typeface="Calibri" panose="020F0502020204030204" pitchFamily="34" charset="0"/>
            </a:endParaRPr>
          </a:p>
        </p:txBody>
      </p:sp>
      <p:sp>
        <p:nvSpPr>
          <p:cNvPr id="12" name="Rectangle 11"/>
          <p:cNvSpPr/>
          <p:nvPr/>
        </p:nvSpPr>
        <p:spPr bwMode="auto">
          <a:xfrm>
            <a:off x="467544" y="1151854"/>
            <a:ext cx="5688632" cy="590423"/>
          </a:xfrm>
          <a:prstGeom prst="rect">
            <a:avLst/>
          </a:prstGeom>
          <a:solidFill>
            <a:srgbClr val="3976B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2000" dirty="0" smtClean="0">
                <a:solidFill>
                  <a:srgbClr val="FFFFFF"/>
                </a:solidFill>
                <a:latin typeface="Calibri" panose="020F0502020204030204" pitchFamily="34" charset="0"/>
              </a:rPr>
              <a:t>La certification</a:t>
            </a:r>
          </a:p>
        </p:txBody>
      </p:sp>
      <p:sp>
        <p:nvSpPr>
          <p:cNvPr id="14" name="ZoneTexte 13"/>
          <p:cNvSpPr txBox="1"/>
          <p:nvPr/>
        </p:nvSpPr>
        <p:spPr>
          <a:xfrm>
            <a:off x="467544" y="2918082"/>
            <a:ext cx="5688632" cy="754053"/>
          </a:xfrm>
          <a:prstGeom prst="rect">
            <a:avLst/>
          </a:prstGeom>
          <a:noFill/>
          <a:ln>
            <a:solidFill>
              <a:schemeClr val="accent3">
                <a:lumMod val="75000"/>
              </a:schemeClr>
            </a:solidFill>
          </a:ln>
        </p:spPr>
        <p:txBody>
          <a:bodyPr wrap="square" rtlCol="0">
            <a:spAutoFit/>
          </a:bodyPr>
          <a:lstStyle/>
          <a:p>
            <a:pPr marL="0" lvl="1">
              <a:spcBef>
                <a:spcPts val="600"/>
              </a:spcBef>
              <a:spcAft>
                <a:spcPts val="0"/>
              </a:spcAft>
            </a:pPr>
            <a:r>
              <a:rPr lang="fr-FR" sz="2000" dirty="0">
                <a:latin typeface="Calibri" panose="020F0502020204030204" pitchFamily="34" charset="0"/>
              </a:rPr>
              <a:t>Renforcement de l’usage des cours sur les campus </a:t>
            </a:r>
            <a:endParaRPr lang="fr-FR" sz="2000" dirty="0" smtClean="0">
              <a:latin typeface="Calibri" panose="020F0502020204030204" pitchFamily="34" charset="0"/>
            </a:endParaRPr>
          </a:p>
          <a:p>
            <a:pPr marL="0" lvl="1">
              <a:spcBef>
                <a:spcPts val="600"/>
              </a:spcBef>
              <a:spcAft>
                <a:spcPts val="0"/>
              </a:spcAft>
            </a:pPr>
            <a:r>
              <a:rPr lang="fr-FR" sz="1800" dirty="0" smtClean="0">
                <a:latin typeface="Calibri" panose="020F0502020204030204" pitchFamily="34" charset="0"/>
              </a:rPr>
              <a:t>Classes </a:t>
            </a:r>
            <a:r>
              <a:rPr lang="fr-FR" sz="1800" dirty="0">
                <a:latin typeface="Calibri" panose="020F0502020204030204" pitchFamily="34" charset="0"/>
              </a:rPr>
              <a:t>inversées et formation hybrides</a:t>
            </a:r>
            <a:endParaRPr lang="fr-FR" dirty="0">
              <a:latin typeface="Calibri" panose="020F0502020204030204" pitchFamily="34" charset="0"/>
            </a:endParaRPr>
          </a:p>
        </p:txBody>
      </p:sp>
      <p:sp>
        <p:nvSpPr>
          <p:cNvPr id="15" name="Rectangle 14"/>
          <p:cNvSpPr/>
          <p:nvPr/>
        </p:nvSpPr>
        <p:spPr>
          <a:xfrm>
            <a:off x="467544" y="4756324"/>
            <a:ext cx="5688632" cy="707886"/>
          </a:xfrm>
          <a:prstGeom prst="rect">
            <a:avLst/>
          </a:prstGeom>
          <a:ln>
            <a:solidFill>
              <a:schemeClr val="accent3">
                <a:lumMod val="75000"/>
              </a:schemeClr>
            </a:solidFill>
          </a:ln>
        </p:spPr>
        <p:txBody>
          <a:bodyPr wrap="square">
            <a:spAutoFit/>
          </a:bodyPr>
          <a:lstStyle/>
          <a:p>
            <a:r>
              <a:rPr lang="fr-FR" sz="2000" dirty="0">
                <a:latin typeface="Calibri" panose="020F0502020204030204" pitchFamily="34" charset="0"/>
              </a:rPr>
              <a:t>Développement de la formation </a:t>
            </a:r>
            <a:r>
              <a:rPr lang="fr-FR" sz="2000" dirty="0" smtClean="0">
                <a:latin typeface="Calibri" panose="020F0502020204030204" pitchFamily="34" charset="0"/>
              </a:rPr>
              <a:t>continue</a:t>
            </a:r>
          </a:p>
          <a:p>
            <a:r>
              <a:rPr lang="fr-FR" sz="2000" dirty="0" smtClean="0">
                <a:latin typeface="Calibri" panose="020F0502020204030204" pitchFamily="34" charset="0"/>
              </a:rPr>
              <a:t>Intra ou inter entreprises</a:t>
            </a:r>
            <a:endParaRPr lang="fr-FR" sz="2000" dirty="0">
              <a:latin typeface="Calibri" panose="020F0502020204030204" pitchFamily="34" charset="0"/>
            </a:endParaRPr>
          </a:p>
        </p:txBody>
      </p:sp>
    </p:spTree>
    <p:extLst>
      <p:ext uri="{BB962C8B-B14F-4D97-AF65-F5344CB8AC3E}">
        <p14:creationId xmlns:p14="http://schemas.microsoft.com/office/powerpoint/2010/main" val="2794977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La certification : attente forte des apprenants</a:t>
            </a:r>
            <a:endParaRPr lang="fr-FR" sz="2400" dirty="0"/>
          </a:p>
        </p:txBody>
      </p:sp>
      <p:sp>
        <p:nvSpPr>
          <p:cNvPr id="4" name="Espace réservé du numéro de diapositive 3"/>
          <p:cNvSpPr>
            <a:spLocks noGrp="1"/>
          </p:cNvSpPr>
          <p:nvPr>
            <p:ph type="sldNum" sz="quarter" idx="10"/>
          </p:nvPr>
        </p:nvSpPr>
        <p:spPr/>
        <p:txBody>
          <a:bodyPr/>
          <a:lstStyle/>
          <a:p>
            <a:fld id="{A47A9EC0-677D-44EE-9851-5BF199976854}" type="slidenum">
              <a:rPr lang="fr-FR" smtClean="0"/>
              <a:pPr/>
              <a:t>13</a:t>
            </a:fld>
            <a:endParaRPr lang="fr-FR"/>
          </a:p>
        </p:txBody>
      </p:sp>
      <p:sp>
        <p:nvSpPr>
          <p:cNvPr id="5" name="TextBox 30"/>
          <p:cNvSpPr txBox="1"/>
          <p:nvPr/>
        </p:nvSpPr>
        <p:spPr>
          <a:xfrm>
            <a:off x="395537" y="5399057"/>
            <a:ext cx="8212505" cy="400110"/>
          </a:xfrm>
          <a:prstGeom prst="rect">
            <a:avLst/>
          </a:prstGeom>
          <a:noFill/>
        </p:spPr>
        <p:txBody>
          <a:bodyPr wrap="none" rtlCol="0" anchor="t">
            <a:spAutoFit/>
          </a:bodyPr>
          <a:lstStyle/>
          <a:p>
            <a:r>
              <a:rPr lang="fr-FR" sz="1000" i="1" dirty="0" smtClean="0">
                <a:latin typeface="Calibri"/>
                <a:cs typeface="Calibri"/>
              </a:rPr>
              <a:t>Base :</a:t>
            </a:r>
            <a:r>
              <a:rPr lang="fr-FR" sz="1000" i="1" dirty="0">
                <a:latin typeface="Calibri"/>
                <a:cs typeface="Calibri"/>
              </a:rPr>
              <a:t>	493 répondants se déclarant « en recherche d’emploi » - attente pour le « MOOC le plus suivi » de l’enquête Bienvenue sur FUN, mai 2015</a:t>
            </a:r>
          </a:p>
          <a:p>
            <a:r>
              <a:rPr lang="fr-FR" sz="1000" i="1" dirty="0">
                <a:latin typeface="Calibri"/>
                <a:cs typeface="Calibri"/>
              </a:rPr>
              <a:t>	567 répondants se déclarant en « Afrique » - attente pour le « MOOC le plus suivi » de l’enquête Bienvenue sur FUN, mai 2015</a:t>
            </a:r>
          </a:p>
        </p:txBody>
      </p:sp>
      <p:sp>
        <p:nvSpPr>
          <p:cNvPr id="6" name="Content Placeholder 2"/>
          <p:cNvSpPr txBox="1">
            <a:spLocks/>
          </p:cNvSpPr>
          <p:nvPr/>
        </p:nvSpPr>
        <p:spPr bwMode="auto">
          <a:xfrm>
            <a:off x="395536" y="4332167"/>
            <a:ext cx="8352928" cy="10668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976BA"/>
              </a:buClr>
              <a:buSzPct val="80000"/>
              <a:buFont typeface="Wingdings" pitchFamily="2" charset="2"/>
              <a:buChar char="n"/>
              <a:defRPr sz="1800" b="0">
                <a:solidFill>
                  <a:schemeClr val="tx1"/>
                </a:solidFill>
                <a:latin typeface="Calibri" pitchFamily="34" charset="0"/>
                <a:ea typeface="+mn-ea"/>
                <a:cs typeface="+mn-cs"/>
              </a:defRPr>
            </a:lvl1pPr>
            <a:lvl2pPr marL="673100" indent="-328613" algn="l" rtl="0" eaLnBrk="1" fontAlgn="base" hangingPunct="1">
              <a:spcBef>
                <a:spcPct val="20000"/>
              </a:spcBef>
              <a:spcAft>
                <a:spcPct val="0"/>
              </a:spcAft>
              <a:buClr>
                <a:srgbClr val="ED2024"/>
              </a:buClr>
              <a:buFont typeface="Arial" pitchFamily="34" charset="0"/>
              <a:buChar char="•"/>
              <a:defRPr sz="1600">
                <a:solidFill>
                  <a:schemeClr val="tx1"/>
                </a:solidFill>
                <a:latin typeface="Calibri" pitchFamily="34" charset="0"/>
              </a:defRPr>
            </a:lvl2pPr>
            <a:lvl3pPr marL="1050925" indent="-261938" algn="l" rtl="0" eaLnBrk="1" fontAlgn="base" hangingPunct="1">
              <a:spcBef>
                <a:spcPct val="20000"/>
              </a:spcBef>
              <a:spcAft>
                <a:spcPct val="0"/>
              </a:spcAft>
              <a:buClr>
                <a:srgbClr val="3976BA"/>
              </a:buClr>
              <a:buFont typeface="Calibri" pitchFamily="34" charset="0"/>
              <a:buChar char="‐"/>
              <a:defRPr sz="1600">
                <a:solidFill>
                  <a:schemeClr val="tx1"/>
                </a:solidFill>
                <a:latin typeface="Calibri" pitchFamily="34" charset="0"/>
              </a:defRPr>
            </a:lvl3pPr>
            <a:lvl4pPr marL="1609725" indent="-257175" algn="l" rtl="0" eaLnBrk="1" fontAlgn="base" hangingPunct="1">
              <a:spcBef>
                <a:spcPct val="20000"/>
              </a:spcBef>
              <a:spcAft>
                <a:spcPct val="0"/>
              </a:spcAft>
              <a:buClr>
                <a:srgbClr val="ED2024"/>
              </a:buClr>
              <a:buFont typeface="Courier New" pitchFamily="49" charset="0"/>
              <a:buChar char="o"/>
              <a:defRPr sz="1400">
                <a:solidFill>
                  <a:schemeClr val="tx1"/>
                </a:solidFill>
                <a:latin typeface="Calibri" pitchFamily="34" charset="0"/>
              </a:defRPr>
            </a:lvl4pPr>
            <a:lvl5pPr marL="2206625" indent="-228600" algn="l" rtl="0" eaLnBrk="1" fontAlgn="base" hangingPunct="1">
              <a:spcBef>
                <a:spcPct val="20000"/>
              </a:spcBef>
              <a:spcAft>
                <a:spcPct val="0"/>
              </a:spcAft>
              <a:buClr>
                <a:srgbClr val="002060"/>
              </a:buClr>
              <a:buChar char="»"/>
              <a:defRPr sz="1400">
                <a:solidFill>
                  <a:schemeClr val="tx1"/>
                </a:solidFill>
                <a:latin typeface="Calibri" pitchFamily="34" charset="0"/>
              </a:defRPr>
            </a:lvl5pPr>
            <a:lvl6pPr marL="2663825" indent="-228600" algn="l" rtl="0" eaLnBrk="1" fontAlgn="base" hangingPunct="1">
              <a:spcBef>
                <a:spcPct val="20000"/>
              </a:spcBef>
              <a:spcAft>
                <a:spcPct val="0"/>
              </a:spcAft>
              <a:buChar char="»"/>
              <a:defRPr sz="1200">
                <a:solidFill>
                  <a:schemeClr val="tx1"/>
                </a:solidFill>
                <a:latin typeface="+mn-lt"/>
              </a:defRPr>
            </a:lvl6pPr>
            <a:lvl7pPr marL="3121025" indent="-228600" algn="l" rtl="0" eaLnBrk="1" fontAlgn="base" hangingPunct="1">
              <a:spcBef>
                <a:spcPct val="20000"/>
              </a:spcBef>
              <a:spcAft>
                <a:spcPct val="0"/>
              </a:spcAft>
              <a:buChar char="»"/>
              <a:defRPr sz="1200">
                <a:solidFill>
                  <a:schemeClr val="tx1"/>
                </a:solidFill>
                <a:latin typeface="+mn-lt"/>
              </a:defRPr>
            </a:lvl7pPr>
            <a:lvl8pPr marL="3578225" indent="-228600" algn="l" rtl="0" eaLnBrk="1" fontAlgn="base" hangingPunct="1">
              <a:spcBef>
                <a:spcPct val="20000"/>
              </a:spcBef>
              <a:spcAft>
                <a:spcPct val="0"/>
              </a:spcAft>
              <a:buChar char="»"/>
              <a:defRPr sz="1200">
                <a:solidFill>
                  <a:schemeClr val="tx1"/>
                </a:solidFill>
                <a:latin typeface="+mn-lt"/>
              </a:defRPr>
            </a:lvl8pPr>
            <a:lvl9pPr marL="4035425" indent="-228600" algn="l" rtl="0" eaLnBrk="1" fontAlgn="base" hangingPunct="1">
              <a:spcBef>
                <a:spcPct val="20000"/>
              </a:spcBef>
              <a:spcAft>
                <a:spcPct val="0"/>
              </a:spcAft>
              <a:buChar char="»"/>
              <a:defRPr sz="1200">
                <a:solidFill>
                  <a:schemeClr val="tx1"/>
                </a:solidFill>
                <a:latin typeface="+mn-lt"/>
              </a:defRPr>
            </a:lvl9pPr>
          </a:lstStyle>
          <a:p>
            <a:pPr>
              <a:buFont typeface="Wingdings" charset="2"/>
              <a:buChar char="Ø"/>
            </a:pPr>
            <a:endParaRPr lang="fr-FR" sz="1400" dirty="0"/>
          </a:p>
        </p:txBody>
      </p:sp>
      <p:graphicFrame>
        <p:nvGraphicFramePr>
          <p:cNvPr id="7" name="Graphique 6"/>
          <p:cNvGraphicFramePr/>
          <p:nvPr>
            <p:extLst>
              <p:ext uri="{D42A27DB-BD31-4B8C-83A1-F6EECF244321}">
                <p14:modId xmlns:p14="http://schemas.microsoft.com/office/powerpoint/2010/main" val="4096266464"/>
              </p:ext>
            </p:extLst>
          </p:nvPr>
        </p:nvGraphicFramePr>
        <p:xfrm>
          <a:off x="342000" y="1295871"/>
          <a:ext cx="8460000" cy="3886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8357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La certification sur FUN</a:t>
            </a:r>
            <a:endParaRPr lang="fr-FR" sz="2400" dirty="0"/>
          </a:p>
        </p:txBody>
      </p:sp>
      <p:sp>
        <p:nvSpPr>
          <p:cNvPr id="3" name="Espace réservé du contenu 2"/>
          <p:cNvSpPr>
            <a:spLocks noGrp="1"/>
          </p:cNvSpPr>
          <p:nvPr>
            <p:ph idx="1"/>
          </p:nvPr>
        </p:nvSpPr>
        <p:spPr>
          <a:xfrm>
            <a:off x="402402" y="2303983"/>
            <a:ext cx="8387862" cy="2160241"/>
          </a:xfrm>
          <a:ln>
            <a:solidFill>
              <a:schemeClr val="accent3">
                <a:lumMod val="65000"/>
              </a:schemeClr>
            </a:solidFill>
          </a:ln>
        </p:spPr>
        <p:txBody>
          <a:bodyPr/>
          <a:lstStyle/>
          <a:p>
            <a:pPr>
              <a:buFont typeface="Wingdings" panose="05000000000000000000" pitchFamily="2" charset="2"/>
              <a:buChar char="Ø"/>
            </a:pPr>
            <a:endParaRPr lang="fr-FR" sz="800" dirty="0" smtClean="0"/>
          </a:p>
          <a:p>
            <a:pPr>
              <a:buFont typeface="Wingdings" panose="05000000000000000000" pitchFamily="2" charset="2"/>
              <a:buChar char="Ø"/>
            </a:pPr>
            <a:r>
              <a:rPr lang="fr-FR" sz="2400" dirty="0" smtClean="0"/>
              <a:t>Vérification de </a:t>
            </a:r>
            <a:r>
              <a:rPr lang="fr-FR" sz="2400" dirty="0"/>
              <a:t>l’identité de l’apprenant</a:t>
            </a:r>
          </a:p>
          <a:p>
            <a:pPr>
              <a:buFont typeface="Wingdings" panose="05000000000000000000" pitchFamily="2" charset="2"/>
              <a:buChar char="Ø"/>
            </a:pPr>
            <a:r>
              <a:rPr lang="fr-FR" sz="2400" dirty="0" smtClean="0"/>
              <a:t>Surveillance pendant l’examen final</a:t>
            </a:r>
          </a:p>
          <a:p>
            <a:pPr>
              <a:buFont typeface="Wingdings" panose="05000000000000000000" pitchFamily="2" charset="2"/>
              <a:buChar char="Ø"/>
            </a:pPr>
            <a:r>
              <a:rPr lang="fr-FR" sz="2400" dirty="0" smtClean="0"/>
              <a:t>L’obtention du certificat peut intégrer d’autres évaluations faites dans le MOOC, dont les travaux évalués par les pairs</a:t>
            </a:r>
          </a:p>
          <a:p>
            <a:pPr marL="0" indent="0">
              <a:buNone/>
            </a:pPr>
            <a:endParaRPr lang="fr-FR" sz="2400" dirty="0" smtClean="0"/>
          </a:p>
          <a:p>
            <a:pPr>
              <a:buFont typeface="Wingdings" panose="05000000000000000000" pitchFamily="2" charset="2"/>
              <a:buChar char="Ø"/>
            </a:pPr>
            <a:endParaRPr lang="fr-FR" sz="800" dirty="0"/>
          </a:p>
          <a:p>
            <a:pPr>
              <a:buFont typeface="Wingdings" panose="05000000000000000000" pitchFamily="2" charset="2"/>
              <a:buChar char="Ø"/>
            </a:pPr>
            <a:endParaRPr lang="fr-FR" sz="2400" dirty="0"/>
          </a:p>
        </p:txBody>
      </p:sp>
      <p:sp>
        <p:nvSpPr>
          <p:cNvPr id="4" name="Espace réservé du numéro de diapositive 3"/>
          <p:cNvSpPr>
            <a:spLocks noGrp="1"/>
          </p:cNvSpPr>
          <p:nvPr>
            <p:ph type="sldNum" sz="quarter" idx="10"/>
          </p:nvPr>
        </p:nvSpPr>
        <p:spPr/>
        <p:txBody>
          <a:bodyPr/>
          <a:lstStyle/>
          <a:p>
            <a:fld id="{A47A9EC0-677D-44EE-9851-5BF199976854}" type="slidenum">
              <a:rPr lang="fr-FR" smtClean="0"/>
              <a:pPr/>
              <a:t>14</a:t>
            </a:fld>
            <a:endParaRPr lang="fr-FR"/>
          </a:p>
        </p:txBody>
      </p:sp>
      <p:sp>
        <p:nvSpPr>
          <p:cNvPr id="5" name="Sous-titre 2"/>
          <p:cNvSpPr txBox="1">
            <a:spLocks/>
          </p:cNvSpPr>
          <p:nvPr/>
        </p:nvSpPr>
        <p:spPr>
          <a:xfrm>
            <a:off x="413838" y="1103756"/>
            <a:ext cx="8406634" cy="840187"/>
          </a:xfrm>
          <a:prstGeom prst="rect">
            <a:avLst/>
          </a:prstGeom>
          <a:solidFill>
            <a:schemeClr val="accent3">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2400" b="1">
                <a:solidFill>
                  <a:srgbClr val="3976BA"/>
                </a:solidFill>
                <a:latin typeface="Calibri" pitchFamily="34" charset="0"/>
                <a:ea typeface="+mj-ea"/>
                <a:cs typeface="+mj-cs"/>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vl6pPr marL="457200" fontAlgn="base">
              <a:spcBef>
                <a:spcPct val="0"/>
              </a:spcBef>
              <a:spcAft>
                <a:spcPct val="0"/>
              </a:spcAft>
              <a:defRPr sz="2000" b="1">
                <a:solidFill>
                  <a:schemeClr val="bg1"/>
                </a:solidFill>
              </a:defRPr>
            </a:lvl6pPr>
            <a:lvl7pPr marL="914400" fontAlgn="base">
              <a:spcBef>
                <a:spcPct val="0"/>
              </a:spcBef>
              <a:spcAft>
                <a:spcPct val="0"/>
              </a:spcAft>
              <a:defRPr sz="2000" b="1">
                <a:solidFill>
                  <a:schemeClr val="bg1"/>
                </a:solidFill>
              </a:defRPr>
            </a:lvl7pPr>
            <a:lvl8pPr marL="1371600" fontAlgn="base">
              <a:spcBef>
                <a:spcPct val="0"/>
              </a:spcBef>
              <a:spcAft>
                <a:spcPct val="0"/>
              </a:spcAft>
              <a:defRPr sz="2000" b="1">
                <a:solidFill>
                  <a:schemeClr val="bg1"/>
                </a:solidFill>
              </a:defRPr>
            </a:lvl8pPr>
            <a:lvl9pPr marL="1828800" fontAlgn="base">
              <a:spcBef>
                <a:spcPct val="0"/>
              </a:spcBef>
              <a:spcAft>
                <a:spcPct val="0"/>
              </a:spcAft>
              <a:defRPr sz="2000" b="1">
                <a:solidFill>
                  <a:schemeClr val="bg1"/>
                </a:solidFill>
              </a:defRPr>
            </a:lvl9pPr>
          </a:lstStyle>
          <a:p>
            <a:pPr algn="ctr"/>
            <a:r>
              <a:rPr lang="fr-FR" b="0" dirty="0" smtClean="0">
                <a:solidFill>
                  <a:schemeClr val="tx1"/>
                </a:solidFill>
              </a:rPr>
              <a:t>ATTESTATION de suivi avec succès  </a:t>
            </a:r>
            <a:r>
              <a:rPr lang="fr-FR" b="0" dirty="0">
                <a:solidFill>
                  <a:schemeClr val="tx1"/>
                </a:solidFill>
              </a:rPr>
              <a:t>versus  CERTIFICATION</a:t>
            </a:r>
            <a:endParaRPr lang="fr-FR" b="0" dirty="0">
              <a:solidFill>
                <a:schemeClr val="tx1"/>
              </a:solidFill>
            </a:endParaRPr>
          </a:p>
        </p:txBody>
      </p:sp>
      <p:pic>
        <p:nvPicPr>
          <p:cNvPr id="1135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6536" y="3823635"/>
            <a:ext cx="17240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534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La certification sur FUN</a:t>
            </a:r>
          </a:p>
        </p:txBody>
      </p:sp>
      <p:sp>
        <p:nvSpPr>
          <p:cNvPr id="3" name="Espace réservé du contenu 2"/>
          <p:cNvSpPr>
            <a:spLocks noGrp="1"/>
          </p:cNvSpPr>
          <p:nvPr>
            <p:ph idx="1"/>
          </p:nvPr>
        </p:nvSpPr>
        <p:spPr>
          <a:xfrm>
            <a:off x="395536" y="1223863"/>
            <a:ext cx="6696744" cy="3327251"/>
          </a:xfrm>
        </p:spPr>
        <p:txBody>
          <a:bodyPr/>
          <a:lstStyle/>
          <a:p>
            <a:r>
              <a:rPr lang="fr-FR" sz="2400" dirty="0" smtClean="0"/>
              <a:t>Mise en place du dispositif en cours</a:t>
            </a:r>
          </a:p>
          <a:p>
            <a:pPr lvl="1"/>
            <a:r>
              <a:rPr lang="fr-FR" sz="2000" dirty="0" smtClean="0"/>
              <a:t>Inscriptions d’ici la fin du mois</a:t>
            </a:r>
          </a:p>
          <a:p>
            <a:pPr lvl="1"/>
            <a:r>
              <a:rPr lang="fr-FR" sz="2000" dirty="0" smtClean="0"/>
              <a:t>Examens à partir de début mai</a:t>
            </a:r>
          </a:p>
          <a:p>
            <a:pPr lvl="1"/>
            <a:endParaRPr lang="fr-FR" sz="2000" dirty="0"/>
          </a:p>
          <a:p>
            <a:r>
              <a:rPr lang="fr-FR" sz="2200" dirty="0" smtClean="0"/>
              <a:t>Un premier MOOC s’est inscrit dans cette dynamique</a:t>
            </a:r>
          </a:p>
          <a:p>
            <a:pPr marL="0" indent="0">
              <a:buNone/>
            </a:pPr>
            <a:endParaRPr lang="fr-FR" sz="2200" dirty="0" smtClean="0"/>
          </a:p>
          <a:p>
            <a:r>
              <a:rPr lang="fr-FR" sz="2200" dirty="0" smtClean="0"/>
              <a:t>Le certificat obtenu pourra donner lieu à 2 ECTS sur l’UE correspondante </a:t>
            </a:r>
            <a:endParaRPr lang="fr-FR" sz="2200" dirty="0"/>
          </a:p>
        </p:txBody>
      </p:sp>
      <p:sp>
        <p:nvSpPr>
          <p:cNvPr id="4" name="Espace réservé du numéro de diapositive 3"/>
          <p:cNvSpPr>
            <a:spLocks noGrp="1"/>
          </p:cNvSpPr>
          <p:nvPr>
            <p:ph type="sldNum" sz="quarter" idx="10"/>
          </p:nvPr>
        </p:nvSpPr>
        <p:spPr/>
        <p:txBody>
          <a:bodyPr/>
          <a:lstStyle/>
          <a:p>
            <a:fld id="{A47A9EC0-677D-44EE-9851-5BF199976854}" type="slidenum">
              <a:rPr lang="fr-FR" smtClean="0"/>
              <a:pPr/>
              <a:t>15</a:t>
            </a:fld>
            <a:endParaRPr lang="fr-F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231975"/>
            <a:ext cx="17240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993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Pour conclure</a:t>
            </a:r>
            <a:endParaRPr lang="fr-FR" sz="2400" dirty="0"/>
          </a:p>
        </p:txBody>
      </p:sp>
      <p:sp>
        <p:nvSpPr>
          <p:cNvPr id="3" name="Espace réservé du contenu 2"/>
          <p:cNvSpPr>
            <a:spLocks noGrp="1"/>
          </p:cNvSpPr>
          <p:nvPr>
            <p:ph idx="1"/>
          </p:nvPr>
        </p:nvSpPr>
        <p:spPr/>
        <p:txBody>
          <a:bodyPr/>
          <a:lstStyle/>
          <a:p>
            <a:r>
              <a:rPr lang="fr-FR" sz="2400" dirty="0" smtClean="0"/>
              <a:t>Du point de vue des apprenants  : </a:t>
            </a:r>
          </a:p>
          <a:p>
            <a:pPr lvl="1"/>
            <a:r>
              <a:rPr lang="fr-FR" sz="2200" dirty="0" smtClean="0"/>
              <a:t>Les </a:t>
            </a:r>
            <a:r>
              <a:rPr lang="fr-FR" sz="2200" dirty="0"/>
              <a:t>certificats </a:t>
            </a:r>
            <a:r>
              <a:rPr lang="fr-FR" sz="2200" dirty="0" smtClean="0"/>
              <a:t>sur </a:t>
            </a:r>
            <a:r>
              <a:rPr lang="fr-FR" sz="2200" dirty="0"/>
              <a:t>les </a:t>
            </a:r>
            <a:r>
              <a:rPr lang="fr-FR" sz="2200" dirty="0" smtClean="0"/>
              <a:t>CV, sur les réseaux sociaux</a:t>
            </a:r>
          </a:p>
          <a:p>
            <a:pPr marL="344487" lvl="1" indent="0">
              <a:buNone/>
            </a:pPr>
            <a:endParaRPr lang="fr-FR" sz="1000" dirty="0"/>
          </a:p>
          <a:p>
            <a:r>
              <a:rPr lang="fr-FR" sz="2400" dirty="0" smtClean="0"/>
              <a:t>Du point de vue des DRH</a:t>
            </a:r>
          </a:p>
          <a:p>
            <a:pPr lvl="1"/>
            <a:r>
              <a:rPr lang="fr-FR" sz="2200" dirty="0" smtClean="0"/>
              <a:t>Attention portée aux certificats obtenus par les salariés</a:t>
            </a:r>
          </a:p>
          <a:p>
            <a:pPr lvl="1"/>
            <a:r>
              <a:rPr lang="fr-FR" sz="2200" dirty="0" smtClean="0"/>
              <a:t>Place grandissante dans le processus de recrutement</a:t>
            </a:r>
          </a:p>
          <a:p>
            <a:pPr marL="344487" lvl="1" indent="0">
              <a:buNone/>
            </a:pPr>
            <a:endParaRPr lang="fr-FR" sz="1000" dirty="0" smtClean="0"/>
          </a:p>
          <a:p>
            <a:r>
              <a:rPr lang="fr-FR" sz="2400" dirty="0" smtClean="0"/>
              <a:t>Du point de vue des institutions</a:t>
            </a:r>
          </a:p>
          <a:p>
            <a:pPr lvl="1"/>
            <a:r>
              <a:rPr lang="fr-FR" sz="2200" dirty="0" smtClean="0"/>
              <a:t>Des certificats vers des ECTS</a:t>
            </a:r>
          </a:p>
          <a:p>
            <a:pPr lvl="1"/>
            <a:r>
              <a:rPr lang="fr-FR" sz="2200" dirty="0" smtClean="0"/>
              <a:t>Des échanges entre établissements </a:t>
            </a:r>
          </a:p>
          <a:p>
            <a:pPr lvl="2"/>
            <a:r>
              <a:rPr lang="fr-FR" sz="2200" dirty="0" smtClean="0"/>
              <a:t>Consortium initié par TU Delft et EPF Lausanne </a:t>
            </a:r>
          </a:p>
          <a:p>
            <a:pPr lvl="3">
              <a:buFont typeface="Wingdings" panose="05000000000000000000" pitchFamily="2" charset="2"/>
              <a:buChar char="Ø"/>
            </a:pPr>
            <a:r>
              <a:rPr lang="fr-FR" sz="2000" dirty="0" smtClean="0"/>
              <a:t>Virtual Erasmus</a:t>
            </a:r>
          </a:p>
          <a:p>
            <a:pPr lvl="1"/>
            <a:endParaRPr lang="fr-FR" sz="2200" dirty="0" smtClean="0"/>
          </a:p>
          <a:p>
            <a:pPr lvl="1"/>
            <a:endParaRPr lang="fr-FR" sz="2200" dirty="0"/>
          </a:p>
          <a:p>
            <a:endParaRPr lang="fr-FR" sz="2400" dirty="0"/>
          </a:p>
        </p:txBody>
      </p:sp>
      <p:sp>
        <p:nvSpPr>
          <p:cNvPr id="4" name="Espace réservé du numéro de diapositive 3"/>
          <p:cNvSpPr>
            <a:spLocks noGrp="1"/>
          </p:cNvSpPr>
          <p:nvPr>
            <p:ph type="sldNum" sz="quarter" idx="10"/>
          </p:nvPr>
        </p:nvSpPr>
        <p:spPr/>
        <p:txBody>
          <a:bodyPr/>
          <a:lstStyle/>
          <a:p>
            <a:fld id="{A47A9EC0-677D-44EE-9851-5BF199976854}" type="slidenum">
              <a:rPr lang="fr-FR" smtClean="0"/>
              <a:pPr/>
              <a:t>16</a:t>
            </a:fld>
            <a:endParaRPr lang="fr-FR"/>
          </a:p>
        </p:txBody>
      </p:sp>
    </p:spTree>
    <p:extLst>
      <p:ext uri="{BB962C8B-B14F-4D97-AF65-F5344CB8AC3E}">
        <p14:creationId xmlns:p14="http://schemas.microsoft.com/office/powerpoint/2010/main" val="274671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C222F976-77F8-419E-852C-4478BAC699B6}" type="slidenum">
              <a:rPr lang="fr-FR" smtClean="0"/>
              <a:pPr/>
              <a:t>17</a:t>
            </a:fld>
            <a:endParaRPr lang="fr-FR"/>
          </a:p>
        </p:txBody>
      </p:sp>
      <p:sp>
        <p:nvSpPr>
          <p:cNvPr id="3" name="ZoneTexte 2"/>
          <p:cNvSpPr txBox="1"/>
          <p:nvPr/>
        </p:nvSpPr>
        <p:spPr>
          <a:xfrm>
            <a:off x="2003191" y="2664023"/>
            <a:ext cx="4873065" cy="646331"/>
          </a:xfrm>
          <a:prstGeom prst="rect">
            <a:avLst/>
          </a:prstGeom>
          <a:noFill/>
        </p:spPr>
        <p:txBody>
          <a:bodyPr wrap="none" rtlCol="0">
            <a:spAutoFit/>
          </a:bodyPr>
          <a:lstStyle/>
          <a:p>
            <a:pPr algn="ctr"/>
            <a:r>
              <a:rPr lang="fr-FR" sz="3600" b="1" dirty="0">
                <a:solidFill>
                  <a:srgbClr val="3976BA"/>
                </a:solidFill>
                <a:latin typeface="Calibri" pitchFamily="34" charset="0"/>
                <a:ea typeface="+mj-ea"/>
                <a:cs typeface="+mj-cs"/>
              </a:rPr>
              <a:t>Merci de votre attention</a:t>
            </a:r>
          </a:p>
        </p:txBody>
      </p:sp>
    </p:spTree>
    <p:extLst>
      <p:ext uri="{BB962C8B-B14F-4D97-AF65-F5344CB8AC3E}">
        <p14:creationId xmlns:p14="http://schemas.microsoft.com/office/powerpoint/2010/main" val="843868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1916845666"/>
              </p:ext>
            </p:extLst>
          </p:nvPr>
        </p:nvGraphicFramePr>
        <p:xfrm>
          <a:off x="395288" y="314329"/>
          <a:ext cx="8443912" cy="4536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0"/>
          </p:nvPr>
        </p:nvSpPr>
        <p:spPr/>
        <p:txBody>
          <a:bodyPr/>
          <a:lstStyle/>
          <a:p>
            <a:fld id="{A47A9EC0-677D-44EE-9851-5BF199976854}" type="slidenum">
              <a:rPr lang="fr-FR" smtClean="0">
                <a:solidFill>
                  <a:srgbClr val="FFFFFF"/>
                </a:solidFill>
              </a:rPr>
              <a:pPr/>
              <a:t>2</a:t>
            </a:fld>
            <a:endParaRPr lang="fr-FR">
              <a:solidFill>
                <a:srgbClr val="FFFFFF"/>
              </a:solidFill>
            </a:endParaRPr>
          </a:p>
        </p:txBody>
      </p:sp>
      <p:sp>
        <p:nvSpPr>
          <p:cNvPr id="26" name="ZoneTexte 25"/>
          <p:cNvSpPr txBox="1"/>
          <p:nvPr/>
        </p:nvSpPr>
        <p:spPr>
          <a:xfrm>
            <a:off x="611560" y="3240087"/>
            <a:ext cx="7992888" cy="2908489"/>
          </a:xfrm>
          <a:prstGeom prst="rect">
            <a:avLst/>
          </a:prstGeom>
          <a:noFill/>
          <a:ln w="28575">
            <a:solidFill>
              <a:srgbClr val="3976BA"/>
            </a:solidFill>
          </a:ln>
        </p:spPr>
        <p:txBody>
          <a:bodyPr wrap="square" rtlCol="0">
            <a:spAutoFit/>
          </a:bodyPr>
          <a:lstStyle/>
          <a:p>
            <a:pPr>
              <a:spcBef>
                <a:spcPts val="600"/>
              </a:spcBef>
            </a:pPr>
            <a:endParaRPr lang="fr-FR" sz="400" b="1" dirty="0" smtClean="0"/>
          </a:p>
          <a:p>
            <a:pPr>
              <a:spcBef>
                <a:spcPts val="600"/>
              </a:spcBef>
              <a:spcAft>
                <a:spcPts val="600"/>
              </a:spcAft>
            </a:pPr>
            <a:r>
              <a:rPr lang="fr-FR" sz="2000" b="1" dirty="0" smtClean="0">
                <a:latin typeface="Calibri" panose="020F0502020204030204" pitchFamily="34" charset="0"/>
              </a:rPr>
              <a:t>Lancement du projet</a:t>
            </a:r>
            <a:endParaRPr lang="fr-FR" sz="2000" dirty="0" smtClean="0"/>
          </a:p>
          <a:p>
            <a:pPr marL="342900" indent="-342900">
              <a:buClr>
                <a:srgbClr val="FF0000"/>
              </a:buClr>
              <a:buFont typeface="Arial" panose="020B0604020202020204" pitchFamily="34" charset="0"/>
              <a:buChar char="•"/>
            </a:pPr>
            <a:r>
              <a:rPr lang="fr-FR" sz="2000" dirty="0" smtClean="0">
                <a:latin typeface="Calibri" panose="020F0502020204030204" pitchFamily="34" charset="0"/>
              </a:rPr>
              <a:t>Combinaison d’une demande des établissements et d’une volonté du ministère</a:t>
            </a:r>
            <a:endParaRPr lang="fr-FR" sz="2000" dirty="0">
              <a:latin typeface="Calibri" panose="020F0502020204030204" pitchFamily="34" charset="0"/>
            </a:endParaRPr>
          </a:p>
          <a:p>
            <a:pPr marL="342900" indent="-342900">
              <a:spcBef>
                <a:spcPts val="600"/>
              </a:spcBef>
              <a:buClr>
                <a:srgbClr val="FF0000"/>
              </a:buClr>
              <a:buFont typeface="Arial" panose="020B0604020202020204" pitchFamily="34" charset="0"/>
              <a:buChar char="•"/>
            </a:pPr>
            <a:r>
              <a:rPr lang="fr-FR" sz="2000" dirty="0">
                <a:latin typeface="Calibri" panose="020F0502020204030204" pitchFamily="34" charset="0"/>
              </a:rPr>
              <a:t>Une </a:t>
            </a:r>
            <a:r>
              <a:rPr lang="fr-FR" sz="2000" b="1" dirty="0">
                <a:latin typeface="Calibri" panose="020F0502020204030204" pitchFamily="34" charset="0"/>
              </a:rPr>
              <a:t>plateforme mutualisée </a:t>
            </a:r>
            <a:r>
              <a:rPr lang="fr-FR" sz="2000" dirty="0">
                <a:latin typeface="Calibri" panose="020F0502020204030204" pitchFamily="34" charset="0"/>
              </a:rPr>
              <a:t>pour les établissements de </a:t>
            </a:r>
            <a:r>
              <a:rPr lang="fr-FR" sz="2000" dirty="0" smtClean="0">
                <a:latin typeface="Calibri" panose="020F0502020204030204" pitchFamily="34" charset="0"/>
              </a:rPr>
              <a:t>l’ES Français</a:t>
            </a:r>
          </a:p>
          <a:p>
            <a:pPr marL="342900" indent="-342900">
              <a:spcBef>
                <a:spcPts val="600"/>
              </a:spcBef>
              <a:buClr>
                <a:srgbClr val="FF0000"/>
              </a:buClr>
              <a:buFont typeface="Arial" panose="020B0604020202020204" pitchFamily="34" charset="0"/>
              <a:buChar char="•"/>
            </a:pPr>
            <a:r>
              <a:rPr lang="fr-FR" sz="2000" dirty="0" smtClean="0">
                <a:latin typeface="Calibri" panose="020F0502020204030204" pitchFamily="34" charset="0"/>
              </a:rPr>
              <a:t>Partenariat </a:t>
            </a:r>
            <a:r>
              <a:rPr lang="fr-FR" sz="2000" dirty="0">
                <a:latin typeface="Calibri" panose="020F0502020204030204" pitchFamily="34" charset="0"/>
              </a:rPr>
              <a:t>avec plusieurs institutions publiques, implication </a:t>
            </a:r>
            <a:r>
              <a:rPr lang="fr-FR" sz="2000" dirty="0" smtClean="0">
                <a:latin typeface="Calibri" panose="020F0502020204030204" pitchFamily="34" charset="0"/>
              </a:rPr>
              <a:t>d’experts</a:t>
            </a:r>
            <a:endParaRPr lang="fr-FR" sz="2000" dirty="0">
              <a:latin typeface="Calibri" panose="020F0502020204030204" pitchFamily="34" charset="0"/>
            </a:endParaRPr>
          </a:p>
          <a:p>
            <a:pPr marL="342900" indent="-342900">
              <a:spcBef>
                <a:spcPts val="600"/>
              </a:spcBef>
              <a:buClr>
                <a:srgbClr val="FF0000"/>
              </a:buClr>
              <a:buFont typeface="Arial" panose="020B0604020202020204" pitchFamily="34" charset="0"/>
              <a:buChar char="•"/>
            </a:pPr>
            <a:r>
              <a:rPr lang="fr-FR" sz="2000" dirty="0" smtClean="0">
                <a:latin typeface="Calibri" panose="020F0502020204030204" pitchFamily="34" charset="0"/>
              </a:rPr>
              <a:t>Organisation </a:t>
            </a:r>
            <a:r>
              <a:rPr lang="fr-FR" sz="2000" dirty="0">
                <a:latin typeface="Calibri" panose="020F0502020204030204" pitchFamily="34" charset="0"/>
              </a:rPr>
              <a:t>en </a:t>
            </a:r>
            <a:r>
              <a:rPr lang="fr-FR" sz="2000" b="1" dirty="0">
                <a:latin typeface="Calibri" panose="020F0502020204030204" pitchFamily="34" charset="0"/>
              </a:rPr>
              <a:t>mode agile </a:t>
            </a:r>
            <a:r>
              <a:rPr lang="fr-FR" sz="2000" dirty="0">
                <a:latin typeface="Calibri" panose="020F0502020204030204" pitchFamily="34" charset="0"/>
              </a:rPr>
              <a:t>pour tenir des délais </a:t>
            </a:r>
            <a:r>
              <a:rPr lang="fr-FR" sz="2000" dirty="0" smtClean="0">
                <a:latin typeface="Calibri" panose="020F0502020204030204" pitchFamily="34" charset="0"/>
              </a:rPr>
              <a:t>contraints</a:t>
            </a:r>
            <a:endParaRPr lang="fr-FR" sz="2000" dirty="0">
              <a:latin typeface="Calibri" panose="020F0502020204030204" pitchFamily="34" charset="0"/>
            </a:endParaRPr>
          </a:p>
          <a:p>
            <a:pPr marL="342900" indent="-342900">
              <a:lnSpc>
                <a:spcPct val="150000"/>
              </a:lnSpc>
              <a:buClr>
                <a:srgbClr val="FF0000"/>
              </a:buClr>
              <a:buFont typeface="Arial" panose="020B0604020202020204" pitchFamily="34" charset="0"/>
              <a:buChar char="•"/>
            </a:pPr>
            <a:r>
              <a:rPr lang="en-US" sz="2000" b="1" dirty="0" smtClean="0">
                <a:latin typeface="Calibri" panose="020F0502020204030204" pitchFamily="34" charset="0"/>
              </a:rPr>
              <a:t>Open </a:t>
            </a:r>
            <a:r>
              <a:rPr lang="en-US" sz="2000" b="1" dirty="0">
                <a:latin typeface="Calibri" panose="020F0502020204030204" pitchFamily="34" charset="0"/>
              </a:rPr>
              <a:t>source </a:t>
            </a:r>
            <a:r>
              <a:rPr lang="en-US" sz="2000" dirty="0">
                <a:latin typeface="Calibri" panose="020F0502020204030204" pitchFamily="34" charset="0"/>
              </a:rPr>
              <a:t>solution </a:t>
            </a:r>
          </a:p>
        </p:txBody>
      </p:sp>
      <p:cxnSp>
        <p:nvCxnSpPr>
          <p:cNvPr id="27" name="Connecteur droit avec flèche 26"/>
          <p:cNvCxnSpPr/>
          <p:nvPr/>
        </p:nvCxnSpPr>
        <p:spPr bwMode="auto">
          <a:xfrm flipV="1">
            <a:off x="1225844" y="2899883"/>
            <a:ext cx="0" cy="340204"/>
          </a:xfrm>
          <a:prstGeom prst="straightConnector1">
            <a:avLst/>
          </a:prstGeom>
          <a:solidFill>
            <a:schemeClr val="accent1"/>
          </a:solidFill>
          <a:ln w="28575" cap="flat" cmpd="sng" algn="ctr">
            <a:solidFill>
              <a:srgbClr val="3976BA"/>
            </a:solidFill>
            <a:prstDash val="solid"/>
            <a:round/>
            <a:headEnd type="none" w="med" len="med"/>
            <a:tailEnd type="arrow"/>
          </a:ln>
          <a:effectLst/>
        </p:spPr>
      </p:cxnSp>
      <p:sp>
        <p:nvSpPr>
          <p:cNvPr id="33" name="Titre 2"/>
          <p:cNvSpPr>
            <a:spLocks noGrp="1"/>
          </p:cNvSpPr>
          <p:nvPr>
            <p:ph type="title"/>
          </p:nvPr>
        </p:nvSpPr>
        <p:spPr/>
        <p:txBody>
          <a:bodyPr/>
          <a:lstStyle/>
          <a:p>
            <a:r>
              <a:rPr lang="fr-FR" sz="2800" dirty="0" smtClean="0"/>
              <a:t>Le projet FUN : en mode startup en 2013</a:t>
            </a:r>
            <a:endParaRPr lang="fr-FR" sz="2800" dirty="0"/>
          </a:p>
        </p:txBody>
      </p:sp>
      <p:grpSp>
        <p:nvGrpSpPr>
          <p:cNvPr id="16" name="Groupe 15"/>
          <p:cNvGrpSpPr/>
          <p:nvPr/>
        </p:nvGrpSpPr>
        <p:grpSpPr>
          <a:xfrm>
            <a:off x="827584" y="1295872"/>
            <a:ext cx="792088" cy="1170594"/>
            <a:chOff x="2843808" y="2492896"/>
            <a:chExt cx="792088" cy="1080120"/>
          </a:xfrm>
        </p:grpSpPr>
        <p:sp>
          <p:nvSpPr>
            <p:cNvPr id="17" name="Rectangle 16"/>
            <p:cNvSpPr/>
            <p:nvPr/>
          </p:nvSpPr>
          <p:spPr bwMode="auto">
            <a:xfrm>
              <a:off x="2843808" y="2492896"/>
              <a:ext cx="792088" cy="64807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p:txBody>
        </p:sp>
        <p:cxnSp>
          <p:nvCxnSpPr>
            <p:cNvPr id="18" name="Connecteur droit avec flèche 17"/>
            <p:cNvCxnSpPr/>
            <p:nvPr/>
          </p:nvCxnSpPr>
          <p:spPr bwMode="auto">
            <a:xfrm>
              <a:off x="3239852" y="3140968"/>
              <a:ext cx="0" cy="43204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4833" y="5617447"/>
            <a:ext cx="1397247" cy="50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9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3879754581"/>
              </p:ext>
            </p:extLst>
          </p:nvPr>
        </p:nvGraphicFramePr>
        <p:xfrm>
          <a:off x="395288" y="314329"/>
          <a:ext cx="8443912" cy="4536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0"/>
          </p:nvPr>
        </p:nvSpPr>
        <p:spPr/>
        <p:txBody>
          <a:bodyPr/>
          <a:lstStyle/>
          <a:p>
            <a:fld id="{A47A9EC0-677D-44EE-9851-5BF199976854}" type="slidenum">
              <a:rPr lang="fr-FR" smtClean="0">
                <a:solidFill>
                  <a:srgbClr val="FFFFFF"/>
                </a:solidFill>
              </a:rPr>
              <a:pPr/>
              <a:t>3</a:t>
            </a:fld>
            <a:endParaRPr lang="fr-FR">
              <a:solidFill>
                <a:srgbClr val="FFFFFF"/>
              </a:solidFill>
            </a:endParaRPr>
          </a:p>
        </p:txBody>
      </p:sp>
      <p:sp>
        <p:nvSpPr>
          <p:cNvPr id="9" name="ZoneTexte 8"/>
          <p:cNvSpPr txBox="1"/>
          <p:nvPr/>
        </p:nvSpPr>
        <p:spPr>
          <a:xfrm>
            <a:off x="179512" y="3325135"/>
            <a:ext cx="3096344" cy="2800767"/>
          </a:xfrm>
          <a:prstGeom prst="rect">
            <a:avLst/>
          </a:prstGeom>
          <a:noFill/>
          <a:ln w="28575">
            <a:solidFill>
              <a:srgbClr val="3976BA"/>
            </a:solidFill>
          </a:ln>
        </p:spPr>
        <p:txBody>
          <a:bodyPr wrap="square" rtlCol="0">
            <a:spAutoFit/>
          </a:bodyPr>
          <a:lstStyle/>
          <a:p>
            <a:pPr>
              <a:spcBef>
                <a:spcPts val="600"/>
              </a:spcBef>
            </a:pPr>
            <a:endParaRPr lang="fr-FR" sz="400" b="1" dirty="0"/>
          </a:p>
          <a:p>
            <a:pPr>
              <a:spcBef>
                <a:spcPts val="600"/>
              </a:spcBef>
              <a:spcAft>
                <a:spcPts val="1200"/>
              </a:spcAft>
            </a:pPr>
            <a:r>
              <a:rPr lang="fr-FR" sz="2000" b="1" dirty="0" smtClean="0">
                <a:latin typeface="Calibri" panose="020F0502020204030204" pitchFamily="34" charset="0"/>
              </a:rPr>
              <a:t>Lancement de la plateforme</a:t>
            </a:r>
            <a:endParaRPr lang="fr-FR" sz="2000" dirty="0">
              <a:latin typeface="Calibri" panose="020F0502020204030204" pitchFamily="34" charset="0"/>
            </a:endParaRPr>
          </a:p>
          <a:p>
            <a:pPr marL="342900" indent="-342900">
              <a:buClr>
                <a:srgbClr val="FF0000"/>
              </a:buClr>
              <a:buFont typeface="Arial" panose="020B0604020202020204" pitchFamily="34" charset="0"/>
              <a:buChar char="•"/>
            </a:pPr>
            <a:r>
              <a:rPr lang="fr-FR" sz="1800" dirty="0" smtClean="0">
                <a:latin typeface="Calibri" panose="020F0502020204030204" pitchFamily="34" charset="0"/>
              </a:rPr>
              <a:t>FUN garantit la </a:t>
            </a:r>
            <a:r>
              <a:rPr lang="fr-FR" sz="1800" b="1" dirty="0" smtClean="0">
                <a:latin typeface="Calibri" panose="020F0502020204030204" pitchFamily="34" charset="0"/>
              </a:rPr>
              <a:t>confidentialité des données des apprenants </a:t>
            </a:r>
            <a:endParaRPr lang="fr-FR" sz="1800" dirty="0" smtClean="0">
              <a:latin typeface="Calibri" panose="020F0502020204030204" pitchFamily="34" charset="0"/>
            </a:endParaRPr>
          </a:p>
          <a:p>
            <a:pPr>
              <a:buClr>
                <a:srgbClr val="FF0000"/>
              </a:buClr>
            </a:pPr>
            <a:endParaRPr lang="fr-FR" sz="900" b="1" dirty="0">
              <a:latin typeface="Calibri" panose="020F0502020204030204" pitchFamily="34" charset="0"/>
            </a:endParaRPr>
          </a:p>
          <a:p>
            <a:pPr marL="342900" indent="-342900">
              <a:spcAft>
                <a:spcPts val="600"/>
              </a:spcAft>
              <a:buClr>
                <a:srgbClr val="FF0000"/>
              </a:buClr>
              <a:buFont typeface="Arial" panose="020B0604020202020204" pitchFamily="34" charset="0"/>
              <a:buChar char="•"/>
            </a:pPr>
            <a:r>
              <a:rPr lang="en-US" sz="1800" dirty="0" smtClean="0">
                <a:latin typeface="Calibri" panose="020F0502020204030204" pitchFamily="34" charset="0"/>
              </a:rPr>
              <a:t>FUN </a:t>
            </a:r>
            <a:r>
              <a:rPr lang="en-US" sz="1800" dirty="0" err="1" smtClean="0">
                <a:latin typeface="Calibri" panose="020F0502020204030204" pitchFamily="34" charset="0"/>
              </a:rPr>
              <a:t>donne</a:t>
            </a:r>
            <a:r>
              <a:rPr lang="en-US" sz="1800" dirty="0" smtClean="0">
                <a:latin typeface="Calibri" panose="020F0502020204030204" pitchFamily="34" charset="0"/>
              </a:rPr>
              <a:t> </a:t>
            </a:r>
            <a:r>
              <a:rPr lang="fr-FR" sz="1800" b="1" dirty="0" smtClean="0">
                <a:latin typeface="Calibri" panose="020F0502020204030204" pitchFamily="34" charset="0"/>
              </a:rPr>
              <a:t>accès </a:t>
            </a:r>
            <a:r>
              <a:rPr lang="fr-FR" sz="1800" b="1" dirty="0">
                <a:latin typeface="Calibri" panose="020F0502020204030204" pitchFamily="34" charset="0"/>
              </a:rPr>
              <a:t>de façon </a:t>
            </a:r>
            <a:r>
              <a:rPr lang="fr-FR" sz="1800" b="1" dirty="0" err="1">
                <a:latin typeface="Calibri" panose="020F0502020204030204" pitchFamily="34" charset="0"/>
              </a:rPr>
              <a:t>anonymisée</a:t>
            </a:r>
            <a:r>
              <a:rPr lang="fr-FR" sz="1800" b="1" dirty="0">
                <a:latin typeface="Calibri" panose="020F0502020204030204" pitchFamily="34" charset="0"/>
              </a:rPr>
              <a:t> aux données à des fins de </a:t>
            </a:r>
            <a:r>
              <a:rPr lang="fr-FR" sz="1800" b="1" dirty="0" smtClean="0">
                <a:latin typeface="Calibri" panose="020F0502020204030204" pitchFamily="34" charset="0"/>
              </a:rPr>
              <a:t>recherche</a:t>
            </a:r>
            <a:endParaRPr lang="en-US" sz="1800" b="1" dirty="0" smtClean="0">
              <a:latin typeface="Calibri" panose="020F0502020204030204" pitchFamily="34" charset="0"/>
            </a:endParaRPr>
          </a:p>
        </p:txBody>
      </p:sp>
      <p:grpSp>
        <p:nvGrpSpPr>
          <p:cNvPr id="14" name="Groupe 13"/>
          <p:cNvGrpSpPr/>
          <p:nvPr/>
        </p:nvGrpSpPr>
        <p:grpSpPr>
          <a:xfrm>
            <a:off x="2699792" y="1445852"/>
            <a:ext cx="720080" cy="1020613"/>
            <a:chOff x="2843808" y="2492896"/>
            <a:chExt cx="792088" cy="1080120"/>
          </a:xfrm>
        </p:grpSpPr>
        <p:sp>
          <p:nvSpPr>
            <p:cNvPr id="10" name="Rectangle 9"/>
            <p:cNvSpPr/>
            <p:nvPr/>
          </p:nvSpPr>
          <p:spPr bwMode="auto">
            <a:xfrm>
              <a:off x="2843808" y="2492896"/>
              <a:ext cx="792088" cy="64807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p:txBody>
        </p:sp>
        <p:cxnSp>
          <p:nvCxnSpPr>
            <p:cNvPr id="12" name="Connecteur droit avec flèche 11"/>
            <p:cNvCxnSpPr/>
            <p:nvPr/>
          </p:nvCxnSpPr>
          <p:spPr bwMode="auto">
            <a:xfrm>
              <a:off x="3239852" y="3140968"/>
              <a:ext cx="0" cy="43204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nvGrpSpPr>
          <p:cNvPr id="21" name="Groupe 20"/>
          <p:cNvGrpSpPr/>
          <p:nvPr/>
        </p:nvGrpSpPr>
        <p:grpSpPr>
          <a:xfrm>
            <a:off x="1835696" y="1445852"/>
            <a:ext cx="792088" cy="1020613"/>
            <a:chOff x="2843808" y="2492896"/>
            <a:chExt cx="792088" cy="1080120"/>
          </a:xfrm>
        </p:grpSpPr>
        <p:sp>
          <p:nvSpPr>
            <p:cNvPr id="22" name="Rectangle 21"/>
            <p:cNvSpPr/>
            <p:nvPr/>
          </p:nvSpPr>
          <p:spPr bwMode="auto">
            <a:xfrm>
              <a:off x="2843808" y="2492896"/>
              <a:ext cx="792088" cy="64807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p:txBody>
        </p:sp>
        <p:cxnSp>
          <p:nvCxnSpPr>
            <p:cNvPr id="23" name="Connecteur droit avec flèche 22"/>
            <p:cNvCxnSpPr/>
            <p:nvPr/>
          </p:nvCxnSpPr>
          <p:spPr bwMode="auto">
            <a:xfrm>
              <a:off x="3239852" y="3140968"/>
              <a:ext cx="0" cy="43204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cxnSp>
        <p:nvCxnSpPr>
          <p:cNvPr id="32" name="Connecteur droit avec flèche 31"/>
          <p:cNvCxnSpPr/>
          <p:nvPr/>
        </p:nvCxnSpPr>
        <p:spPr bwMode="auto">
          <a:xfrm flipV="1">
            <a:off x="2267744" y="2899883"/>
            <a:ext cx="0" cy="425252"/>
          </a:xfrm>
          <a:prstGeom prst="straightConnector1">
            <a:avLst/>
          </a:prstGeom>
          <a:solidFill>
            <a:schemeClr val="accent1"/>
          </a:solidFill>
          <a:ln w="28575" cap="flat" cmpd="sng" algn="ctr">
            <a:solidFill>
              <a:srgbClr val="3976BA"/>
            </a:solidFill>
            <a:prstDash val="solid"/>
            <a:round/>
            <a:headEnd type="none" w="med" len="med"/>
            <a:tailEnd type="arrow"/>
          </a:ln>
          <a:effectLst/>
        </p:spPr>
      </p:cxnSp>
      <p:sp>
        <p:nvSpPr>
          <p:cNvPr id="31" name="ZoneTexte 30"/>
          <p:cNvSpPr txBox="1"/>
          <p:nvPr/>
        </p:nvSpPr>
        <p:spPr>
          <a:xfrm>
            <a:off x="3419872" y="3341032"/>
            <a:ext cx="2304256" cy="1877437"/>
          </a:xfrm>
          <a:prstGeom prst="rect">
            <a:avLst/>
          </a:prstGeom>
          <a:noFill/>
          <a:ln w="28575">
            <a:solidFill>
              <a:srgbClr val="3976BA"/>
            </a:solidFill>
          </a:ln>
        </p:spPr>
        <p:txBody>
          <a:bodyPr wrap="square" rtlCol="0">
            <a:spAutoFit/>
          </a:bodyPr>
          <a:lstStyle/>
          <a:p>
            <a:pPr>
              <a:spcBef>
                <a:spcPts val="600"/>
              </a:spcBef>
            </a:pPr>
            <a:endParaRPr lang="fr-FR" sz="800" b="1" dirty="0" smtClean="0"/>
          </a:p>
          <a:p>
            <a:pPr>
              <a:spcBef>
                <a:spcPts val="600"/>
              </a:spcBef>
              <a:spcAft>
                <a:spcPts val="1200"/>
              </a:spcAft>
            </a:pPr>
            <a:r>
              <a:rPr lang="fr-FR" sz="2000" b="1" dirty="0" smtClean="0">
                <a:latin typeface="Calibri" panose="020F0502020204030204" pitchFamily="34" charset="0"/>
              </a:rPr>
              <a:t>Début des premiers cours </a:t>
            </a:r>
            <a:endParaRPr lang="fr-FR" sz="2000" dirty="0">
              <a:latin typeface="Calibri" panose="020F0502020204030204" pitchFamily="34" charset="0"/>
            </a:endParaRPr>
          </a:p>
          <a:p>
            <a:pPr marL="342900" indent="-342900">
              <a:buClr>
                <a:srgbClr val="FF0000"/>
              </a:buClr>
              <a:buFont typeface="Arial" panose="020B0604020202020204" pitchFamily="34" charset="0"/>
              <a:buChar char="•"/>
            </a:pPr>
            <a:r>
              <a:rPr lang="fr-FR" sz="2000" dirty="0" smtClean="0">
                <a:latin typeface="Calibri" panose="020F0502020204030204" pitchFamily="34" charset="0"/>
              </a:rPr>
              <a:t>25 MOOC</a:t>
            </a:r>
          </a:p>
          <a:p>
            <a:pPr marL="342900" indent="-342900">
              <a:spcAft>
                <a:spcPts val="600"/>
              </a:spcAft>
              <a:buClr>
                <a:srgbClr val="FF0000"/>
              </a:buClr>
              <a:buFont typeface="Arial" panose="020B0604020202020204" pitchFamily="34" charset="0"/>
              <a:buChar char="•"/>
            </a:pPr>
            <a:r>
              <a:rPr lang="fr-FR" sz="2000" dirty="0" smtClean="0">
                <a:latin typeface="Calibri" panose="020F0502020204030204" pitchFamily="34" charset="0"/>
              </a:rPr>
              <a:t>10 institutions</a:t>
            </a:r>
          </a:p>
          <a:p>
            <a:pPr marL="342900" indent="-342900">
              <a:spcAft>
                <a:spcPts val="600"/>
              </a:spcAft>
              <a:buClr>
                <a:srgbClr val="FF0000"/>
              </a:buClr>
              <a:buFont typeface="Arial" panose="020B0604020202020204" pitchFamily="34" charset="0"/>
              <a:buChar char="•"/>
            </a:pPr>
            <a:endParaRPr lang="fr-FR" sz="800" dirty="0"/>
          </a:p>
        </p:txBody>
      </p:sp>
      <p:cxnSp>
        <p:nvCxnSpPr>
          <p:cNvPr id="33" name="Connecteur droit avec flèche 32"/>
          <p:cNvCxnSpPr/>
          <p:nvPr/>
        </p:nvCxnSpPr>
        <p:spPr bwMode="auto">
          <a:xfrm flipH="1" flipV="1">
            <a:off x="3275856" y="2899883"/>
            <a:ext cx="432048" cy="441149"/>
          </a:xfrm>
          <a:prstGeom prst="straightConnector1">
            <a:avLst/>
          </a:prstGeom>
          <a:solidFill>
            <a:schemeClr val="accent1"/>
          </a:solidFill>
          <a:ln w="28575" cap="flat" cmpd="sng" algn="ctr">
            <a:solidFill>
              <a:srgbClr val="3976BA"/>
            </a:solidFill>
            <a:prstDash val="solid"/>
            <a:round/>
            <a:headEnd type="none" w="med" len="med"/>
            <a:tailEnd type="arrow"/>
          </a:ln>
          <a:effectLst/>
        </p:spPr>
      </p:cxnSp>
      <p:sp>
        <p:nvSpPr>
          <p:cNvPr id="16" name="Titre 2"/>
          <p:cNvSpPr>
            <a:spLocks noGrp="1"/>
          </p:cNvSpPr>
          <p:nvPr>
            <p:ph type="title"/>
          </p:nvPr>
        </p:nvSpPr>
        <p:spPr>
          <a:xfrm>
            <a:off x="314672" y="215751"/>
            <a:ext cx="7812000" cy="540000"/>
          </a:xfrm>
        </p:spPr>
        <p:txBody>
          <a:bodyPr/>
          <a:lstStyle/>
          <a:p>
            <a:r>
              <a:rPr lang="fr-FR" sz="2800" dirty="0"/>
              <a:t>Le projet FUN : en mode startup en 2013</a:t>
            </a:r>
          </a:p>
        </p:txBody>
      </p:sp>
      <p:pic>
        <p:nvPicPr>
          <p:cNvPr id="1433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0152" y="3508687"/>
            <a:ext cx="2969336" cy="2316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82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2587634882"/>
              </p:ext>
            </p:extLst>
          </p:nvPr>
        </p:nvGraphicFramePr>
        <p:xfrm>
          <a:off x="395288" y="314329"/>
          <a:ext cx="8443912" cy="4536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0"/>
          </p:nvPr>
        </p:nvSpPr>
        <p:spPr/>
        <p:txBody>
          <a:bodyPr/>
          <a:lstStyle/>
          <a:p>
            <a:fld id="{A47A9EC0-677D-44EE-9851-5BF199976854}" type="slidenum">
              <a:rPr lang="fr-FR" smtClean="0">
                <a:solidFill>
                  <a:srgbClr val="FFFFFF"/>
                </a:solidFill>
              </a:rPr>
              <a:pPr/>
              <a:t>4</a:t>
            </a:fld>
            <a:endParaRPr lang="fr-FR">
              <a:solidFill>
                <a:srgbClr val="FFFFFF"/>
              </a:solidFill>
            </a:endParaRPr>
          </a:p>
        </p:txBody>
      </p:sp>
      <p:sp>
        <p:nvSpPr>
          <p:cNvPr id="33" name="Titre 2"/>
          <p:cNvSpPr>
            <a:spLocks noGrp="1"/>
          </p:cNvSpPr>
          <p:nvPr>
            <p:ph type="title"/>
          </p:nvPr>
        </p:nvSpPr>
        <p:spPr/>
        <p:txBody>
          <a:bodyPr/>
          <a:lstStyle/>
          <a:p>
            <a:r>
              <a:rPr lang="fr-FR" sz="2800" dirty="0"/>
              <a:t>Mise en place du GIP FUN-MOOC : C</a:t>
            </a:r>
            <a:r>
              <a:rPr lang="fr-FR" sz="2800" dirty="0" smtClean="0"/>
              <a:t>alendrier</a:t>
            </a:r>
            <a:endParaRPr lang="fr-FR" sz="2800" dirty="0"/>
          </a:p>
        </p:txBody>
      </p:sp>
      <p:grpSp>
        <p:nvGrpSpPr>
          <p:cNvPr id="15" name="Groupe 14"/>
          <p:cNvGrpSpPr/>
          <p:nvPr/>
        </p:nvGrpSpPr>
        <p:grpSpPr>
          <a:xfrm>
            <a:off x="4115250" y="1295872"/>
            <a:ext cx="792088" cy="1170594"/>
            <a:chOff x="2843808" y="2492896"/>
            <a:chExt cx="792088" cy="1080120"/>
          </a:xfrm>
        </p:grpSpPr>
        <p:sp>
          <p:nvSpPr>
            <p:cNvPr id="16" name="Rectangle 15"/>
            <p:cNvSpPr/>
            <p:nvPr/>
          </p:nvSpPr>
          <p:spPr bwMode="auto">
            <a:xfrm>
              <a:off x="2843808" y="2492896"/>
              <a:ext cx="792088" cy="64807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p:txBody>
        </p:sp>
        <p:cxnSp>
          <p:nvCxnSpPr>
            <p:cNvPr id="17" name="Connecteur droit avec flèche 16"/>
            <p:cNvCxnSpPr/>
            <p:nvPr/>
          </p:nvCxnSpPr>
          <p:spPr bwMode="auto">
            <a:xfrm>
              <a:off x="3239852" y="3140968"/>
              <a:ext cx="0" cy="43204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nvGrpSpPr>
          <p:cNvPr id="18" name="Groupe 17"/>
          <p:cNvGrpSpPr/>
          <p:nvPr/>
        </p:nvGrpSpPr>
        <p:grpSpPr>
          <a:xfrm>
            <a:off x="5940152" y="1295872"/>
            <a:ext cx="792088" cy="1170594"/>
            <a:chOff x="2843808" y="2492896"/>
            <a:chExt cx="792088" cy="1080120"/>
          </a:xfrm>
        </p:grpSpPr>
        <p:sp>
          <p:nvSpPr>
            <p:cNvPr id="19" name="Rectangle 18"/>
            <p:cNvSpPr/>
            <p:nvPr/>
          </p:nvSpPr>
          <p:spPr bwMode="auto">
            <a:xfrm>
              <a:off x="2843808" y="2492896"/>
              <a:ext cx="792088" cy="64807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p:txBody>
        </p:sp>
        <p:cxnSp>
          <p:nvCxnSpPr>
            <p:cNvPr id="20" name="Connecteur droit avec flèche 19"/>
            <p:cNvCxnSpPr/>
            <p:nvPr/>
          </p:nvCxnSpPr>
          <p:spPr bwMode="auto">
            <a:xfrm>
              <a:off x="3239852" y="3140968"/>
              <a:ext cx="0" cy="43204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sp>
        <p:nvSpPr>
          <p:cNvPr id="21" name="ZoneTexte 20"/>
          <p:cNvSpPr txBox="1"/>
          <p:nvPr/>
        </p:nvSpPr>
        <p:spPr>
          <a:xfrm>
            <a:off x="251520" y="3325135"/>
            <a:ext cx="5040560" cy="2031325"/>
          </a:xfrm>
          <a:prstGeom prst="rect">
            <a:avLst/>
          </a:prstGeom>
          <a:noFill/>
          <a:ln w="28575">
            <a:solidFill>
              <a:srgbClr val="3976BA"/>
            </a:solidFill>
          </a:ln>
        </p:spPr>
        <p:txBody>
          <a:bodyPr wrap="square" rtlCol="0">
            <a:spAutoFit/>
          </a:bodyPr>
          <a:lstStyle/>
          <a:p>
            <a:pPr>
              <a:spcBef>
                <a:spcPts val="600"/>
              </a:spcBef>
            </a:pPr>
            <a:endParaRPr lang="fr-FR" sz="800" b="1" dirty="0" smtClean="0">
              <a:latin typeface="Calibri" panose="020F0502020204030204" pitchFamily="34" charset="0"/>
            </a:endParaRPr>
          </a:p>
          <a:p>
            <a:pPr>
              <a:spcBef>
                <a:spcPts val="600"/>
              </a:spcBef>
              <a:spcAft>
                <a:spcPts val="600"/>
              </a:spcAft>
            </a:pPr>
            <a:r>
              <a:rPr lang="fr-FR" sz="2000" b="1" dirty="0" smtClean="0">
                <a:latin typeface="Calibri" panose="020F0502020204030204" pitchFamily="34" charset="0"/>
              </a:rPr>
              <a:t>Lancement de la consultation publique</a:t>
            </a:r>
          </a:p>
          <a:p>
            <a:pPr marL="342900" indent="-342900">
              <a:lnSpc>
                <a:spcPct val="150000"/>
              </a:lnSpc>
              <a:spcAft>
                <a:spcPts val="600"/>
              </a:spcAft>
              <a:buClr>
                <a:srgbClr val="FF0000"/>
              </a:buClr>
              <a:buFont typeface="Arial" panose="020B0604020202020204" pitchFamily="34" charset="0"/>
              <a:buChar char="•"/>
            </a:pPr>
            <a:r>
              <a:rPr lang="fr-FR" sz="2000" dirty="0" smtClean="0">
                <a:latin typeface="Calibri" panose="020F0502020204030204" pitchFamily="34" charset="0"/>
              </a:rPr>
              <a:t>30 institutions se déclarent intéressées</a:t>
            </a:r>
          </a:p>
          <a:p>
            <a:pPr marL="342900" indent="-342900">
              <a:buClr>
                <a:srgbClr val="FF0000"/>
              </a:buClr>
              <a:buFont typeface="Arial" panose="020B0604020202020204" pitchFamily="34" charset="0"/>
              <a:buChar char="•"/>
            </a:pPr>
            <a:r>
              <a:rPr lang="fr-FR" sz="2000" dirty="0" smtClean="0">
                <a:latin typeface="Calibri" panose="020F0502020204030204" pitchFamily="34" charset="0"/>
              </a:rPr>
              <a:t>Un consortium de 21 institutions finalisent un dossier en décembre 2014</a:t>
            </a:r>
          </a:p>
          <a:p>
            <a:pPr>
              <a:spcBef>
                <a:spcPts val="600"/>
              </a:spcBef>
              <a:spcAft>
                <a:spcPts val="1200"/>
              </a:spcAft>
            </a:pPr>
            <a:endParaRPr lang="fr-FR" sz="800" dirty="0">
              <a:latin typeface="Calibri" panose="020F0502020204030204" pitchFamily="34" charset="0"/>
            </a:endParaRPr>
          </a:p>
        </p:txBody>
      </p:sp>
      <p:cxnSp>
        <p:nvCxnSpPr>
          <p:cNvPr id="22" name="Connecteur droit avec flèche 21"/>
          <p:cNvCxnSpPr/>
          <p:nvPr/>
        </p:nvCxnSpPr>
        <p:spPr bwMode="auto">
          <a:xfrm flipV="1">
            <a:off x="4499992" y="2899883"/>
            <a:ext cx="0" cy="425252"/>
          </a:xfrm>
          <a:prstGeom prst="straightConnector1">
            <a:avLst/>
          </a:prstGeom>
          <a:solidFill>
            <a:schemeClr val="accent1"/>
          </a:solidFill>
          <a:ln w="28575" cap="flat" cmpd="sng" algn="ctr">
            <a:solidFill>
              <a:srgbClr val="3976BA"/>
            </a:solidFill>
            <a:prstDash val="solid"/>
            <a:round/>
            <a:headEnd type="none" w="med" len="med"/>
            <a:tailEnd type="arrow"/>
          </a:ln>
          <a:effectLst/>
        </p:spPr>
      </p:cxnSp>
      <p:sp>
        <p:nvSpPr>
          <p:cNvPr id="23" name="ZoneTexte 22"/>
          <p:cNvSpPr txBox="1"/>
          <p:nvPr/>
        </p:nvSpPr>
        <p:spPr>
          <a:xfrm>
            <a:off x="5724128" y="3332127"/>
            <a:ext cx="2736304" cy="1985159"/>
          </a:xfrm>
          <a:prstGeom prst="rect">
            <a:avLst/>
          </a:prstGeom>
          <a:noFill/>
          <a:ln w="28575">
            <a:solidFill>
              <a:srgbClr val="3976BA"/>
            </a:solidFill>
          </a:ln>
        </p:spPr>
        <p:txBody>
          <a:bodyPr wrap="square" rtlCol="0">
            <a:spAutoFit/>
          </a:bodyPr>
          <a:lstStyle/>
          <a:p>
            <a:pPr algn="ctr">
              <a:spcBef>
                <a:spcPts val="600"/>
              </a:spcBef>
            </a:pPr>
            <a:endParaRPr lang="fr-FR" sz="800" b="1" dirty="0" smtClean="0"/>
          </a:p>
          <a:p>
            <a:pPr algn="ctr">
              <a:spcBef>
                <a:spcPts val="600"/>
              </a:spcBef>
              <a:spcAft>
                <a:spcPts val="600"/>
              </a:spcAft>
            </a:pPr>
            <a:r>
              <a:rPr lang="fr-FR" sz="1800" b="1" dirty="0" smtClean="0"/>
              <a:t>GO de la ministre </a:t>
            </a:r>
          </a:p>
          <a:p>
            <a:pPr algn="ctr">
              <a:spcBef>
                <a:spcPts val="600"/>
              </a:spcBef>
              <a:spcAft>
                <a:spcPts val="600"/>
              </a:spcAft>
            </a:pPr>
            <a:r>
              <a:rPr lang="fr-FR" sz="1800" b="1" dirty="0" smtClean="0"/>
              <a:t>pour la création du </a:t>
            </a:r>
          </a:p>
          <a:p>
            <a:pPr algn="ctr">
              <a:spcBef>
                <a:spcPts val="600"/>
              </a:spcBef>
              <a:spcAft>
                <a:spcPts val="600"/>
              </a:spcAft>
            </a:pPr>
            <a:r>
              <a:rPr lang="fr-FR" sz="1800" b="1" dirty="0"/>
              <a:t>Groupement d’Intérêt Public</a:t>
            </a:r>
          </a:p>
          <a:p>
            <a:pPr algn="ctr">
              <a:spcBef>
                <a:spcPts val="600"/>
              </a:spcBef>
              <a:spcAft>
                <a:spcPts val="1200"/>
              </a:spcAft>
            </a:pPr>
            <a:endParaRPr lang="fr-FR" sz="800" dirty="0" smtClean="0"/>
          </a:p>
        </p:txBody>
      </p:sp>
      <p:cxnSp>
        <p:nvCxnSpPr>
          <p:cNvPr id="24" name="Connecteur droit avec flèche 23"/>
          <p:cNvCxnSpPr/>
          <p:nvPr/>
        </p:nvCxnSpPr>
        <p:spPr bwMode="auto">
          <a:xfrm flipV="1">
            <a:off x="6372200" y="2899883"/>
            <a:ext cx="0" cy="425252"/>
          </a:xfrm>
          <a:prstGeom prst="straightConnector1">
            <a:avLst/>
          </a:prstGeom>
          <a:solidFill>
            <a:schemeClr val="accent1"/>
          </a:solidFill>
          <a:ln w="28575" cap="flat" cmpd="sng" algn="ctr">
            <a:solidFill>
              <a:srgbClr val="3976BA"/>
            </a:solidFill>
            <a:prstDash val="solid"/>
            <a:round/>
            <a:headEnd type="none" w="med" len="med"/>
            <a:tailEnd type="arrow"/>
          </a:ln>
          <a:effectLst/>
        </p:spPr>
      </p:cxnSp>
    </p:spTree>
    <p:extLst>
      <p:ext uri="{BB962C8B-B14F-4D97-AF65-F5344CB8AC3E}">
        <p14:creationId xmlns:p14="http://schemas.microsoft.com/office/powerpoint/2010/main" val="690040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865899090"/>
              </p:ext>
            </p:extLst>
          </p:nvPr>
        </p:nvGraphicFramePr>
        <p:xfrm>
          <a:off x="395288" y="287759"/>
          <a:ext cx="8443912" cy="4536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0"/>
          </p:nvPr>
        </p:nvSpPr>
        <p:spPr/>
        <p:txBody>
          <a:bodyPr/>
          <a:lstStyle/>
          <a:p>
            <a:fld id="{A47A9EC0-677D-44EE-9851-5BF199976854}" type="slidenum">
              <a:rPr lang="fr-FR" smtClean="0">
                <a:solidFill>
                  <a:srgbClr val="FFFFFF"/>
                </a:solidFill>
              </a:rPr>
              <a:pPr/>
              <a:t>5</a:t>
            </a:fld>
            <a:endParaRPr lang="fr-FR">
              <a:solidFill>
                <a:srgbClr val="FFFFFF"/>
              </a:solidFill>
            </a:endParaRPr>
          </a:p>
        </p:txBody>
      </p:sp>
      <p:sp>
        <p:nvSpPr>
          <p:cNvPr id="33" name="Titre 2"/>
          <p:cNvSpPr>
            <a:spLocks noGrp="1"/>
          </p:cNvSpPr>
          <p:nvPr>
            <p:ph type="title"/>
          </p:nvPr>
        </p:nvSpPr>
        <p:spPr/>
        <p:txBody>
          <a:bodyPr/>
          <a:lstStyle/>
          <a:p>
            <a:r>
              <a:rPr lang="fr-FR" sz="2800" dirty="0"/>
              <a:t>Mise en place du GIP FUN-MOOC : C</a:t>
            </a:r>
            <a:r>
              <a:rPr lang="fr-FR" sz="2800" dirty="0" smtClean="0"/>
              <a:t>alendrier</a:t>
            </a:r>
            <a:endParaRPr lang="fr-FR" sz="2800" dirty="0"/>
          </a:p>
        </p:txBody>
      </p:sp>
      <p:sp>
        <p:nvSpPr>
          <p:cNvPr id="25" name="ZoneTexte 24"/>
          <p:cNvSpPr txBox="1"/>
          <p:nvPr/>
        </p:nvSpPr>
        <p:spPr>
          <a:xfrm>
            <a:off x="437270" y="3521303"/>
            <a:ext cx="8023162" cy="2108269"/>
          </a:xfrm>
          <a:prstGeom prst="rect">
            <a:avLst/>
          </a:prstGeom>
          <a:noFill/>
          <a:ln w="28575">
            <a:solidFill>
              <a:srgbClr val="3976BA"/>
            </a:solidFill>
          </a:ln>
        </p:spPr>
        <p:txBody>
          <a:bodyPr wrap="square" rtlCol="0">
            <a:spAutoFit/>
          </a:bodyPr>
          <a:lstStyle/>
          <a:p>
            <a:pPr>
              <a:spcBef>
                <a:spcPts val="600"/>
              </a:spcBef>
            </a:pPr>
            <a:endParaRPr lang="en-US" sz="800" b="1" dirty="0" smtClean="0">
              <a:latin typeface="Calibri" panose="020F0502020204030204" pitchFamily="34" charset="0"/>
            </a:endParaRPr>
          </a:p>
          <a:p>
            <a:pPr>
              <a:spcBef>
                <a:spcPts val="600"/>
              </a:spcBef>
              <a:spcAft>
                <a:spcPts val="1200"/>
              </a:spcAft>
            </a:pPr>
            <a:r>
              <a:rPr lang="fr-FR" sz="2000" b="1" dirty="0" smtClean="0">
                <a:latin typeface="Calibri" panose="020F0502020204030204" pitchFamily="34" charset="0"/>
              </a:rPr>
              <a:t>Création du GIP (Groupement d’Intérêt Public) FUN-MOOC</a:t>
            </a:r>
          </a:p>
          <a:p>
            <a:pPr marL="342900" indent="-342900">
              <a:spcAft>
                <a:spcPts val="1200"/>
              </a:spcAft>
              <a:buClr>
                <a:srgbClr val="FF0000"/>
              </a:buClr>
              <a:buFont typeface="Arial" panose="020B0604020202020204" pitchFamily="34" charset="0"/>
              <a:buChar char="•"/>
            </a:pPr>
            <a:r>
              <a:rPr lang="fr-FR" sz="2000" dirty="0" smtClean="0">
                <a:latin typeface="Calibri" panose="020F0502020204030204" pitchFamily="34" charset="0"/>
              </a:rPr>
              <a:t>7 membres dès sept., 22 nouveaux membres en déc. 2015 </a:t>
            </a:r>
          </a:p>
          <a:p>
            <a:pPr marL="342900" indent="-342900">
              <a:spcAft>
                <a:spcPts val="600"/>
              </a:spcAft>
              <a:buClr>
                <a:srgbClr val="FF0000"/>
              </a:buClr>
              <a:buFont typeface="Arial" panose="020B0604020202020204" pitchFamily="34" charset="0"/>
              <a:buChar char="•"/>
            </a:pPr>
            <a:r>
              <a:rPr lang="fr-FR" sz="2000" dirty="0" smtClean="0">
                <a:latin typeface="Calibri" panose="020F0502020204030204" pitchFamily="34" charset="0"/>
              </a:rPr>
              <a:t>En 2016, 29 membres :  15 </a:t>
            </a:r>
            <a:r>
              <a:rPr lang="fr-FR" sz="2000" dirty="0" err="1" smtClean="0">
                <a:latin typeface="Calibri" panose="020F0502020204030204" pitchFamily="34" charset="0"/>
              </a:rPr>
              <a:t>ComUE</a:t>
            </a:r>
            <a:r>
              <a:rPr lang="fr-FR" sz="2000" dirty="0" smtClean="0">
                <a:latin typeface="Calibri" panose="020F0502020204030204" pitchFamily="34" charset="0"/>
              </a:rPr>
              <a:t>, 8 universités, l’institut Mines Telecom, </a:t>
            </a:r>
            <a:r>
              <a:rPr lang="fr-FR" sz="2000" dirty="0" err="1" smtClean="0">
                <a:latin typeface="Calibri" panose="020F0502020204030204" pitchFamily="34" charset="0"/>
              </a:rPr>
              <a:t>Agrenium</a:t>
            </a:r>
            <a:r>
              <a:rPr lang="fr-FR" sz="2000" dirty="0" smtClean="0">
                <a:latin typeface="Calibri" panose="020F0502020204030204" pitchFamily="34" charset="0"/>
              </a:rPr>
              <a:t>, l’ADEME, le CNFPT, la CCI Paris Ile de France, INRIA</a:t>
            </a:r>
          </a:p>
          <a:p>
            <a:pPr>
              <a:spcBef>
                <a:spcPts val="600"/>
              </a:spcBef>
              <a:spcAft>
                <a:spcPts val="1200"/>
              </a:spcAft>
            </a:pPr>
            <a:endParaRPr lang="en-US" sz="800" dirty="0">
              <a:latin typeface="Calibri" panose="020F0502020204030204" pitchFamily="34" charset="0"/>
            </a:endParaRPr>
          </a:p>
        </p:txBody>
      </p:sp>
      <p:grpSp>
        <p:nvGrpSpPr>
          <p:cNvPr id="26" name="Groupe 25"/>
          <p:cNvGrpSpPr/>
          <p:nvPr/>
        </p:nvGrpSpPr>
        <p:grpSpPr>
          <a:xfrm>
            <a:off x="7812360" y="1007840"/>
            <a:ext cx="792088" cy="1347717"/>
            <a:chOff x="2843808" y="2362745"/>
            <a:chExt cx="792088" cy="1426295"/>
          </a:xfrm>
        </p:grpSpPr>
        <p:sp>
          <p:nvSpPr>
            <p:cNvPr id="27" name="Rectangle 26"/>
            <p:cNvSpPr/>
            <p:nvPr/>
          </p:nvSpPr>
          <p:spPr bwMode="auto">
            <a:xfrm>
              <a:off x="2843808" y="2362745"/>
              <a:ext cx="792088" cy="77822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p:txBody>
        </p:sp>
        <p:cxnSp>
          <p:nvCxnSpPr>
            <p:cNvPr id="28" name="Connecteur droit avec flèche 27"/>
            <p:cNvCxnSpPr/>
            <p:nvPr/>
          </p:nvCxnSpPr>
          <p:spPr bwMode="auto">
            <a:xfrm>
              <a:off x="3234422" y="3140968"/>
              <a:ext cx="0" cy="64807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cxnSp>
        <p:nvCxnSpPr>
          <p:cNvPr id="29" name="Connecteur droit avec flèche 28"/>
          <p:cNvCxnSpPr/>
          <p:nvPr/>
        </p:nvCxnSpPr>
        <p:spPr bwMode="auto">
          <a:xfrm flipV="1">
            <a:off x="6948264" y="2967924"/>
            <a:ext cx="1080120" cy="550261"/>
          </a:xfrm>
          <a:prstGeom prst="straightConnector1">
            <a:avLst/>
          </a:prstGeom>
          <a:solidFill>
            <a:schemeClr val="accent1"/>
          </a:solidFill>
          <a:ln w="28575" cap="flat" cmpd="sng" algn="ctr">
            <a:solidFill>
              <a:srgbClr val="3976BA"/>
            </a:solidFill>
            <a:prstDash val="solid"/>
            <a:round/>
            <a:headEnd type="none" w="med" len="med"/>
            <a:tailEnd type="arrow"/>
          </a:ln>
          <a:effectLst/>
        </p:spPr>
      </p:cxnSp>
    </p:spTree>
    <p:extLst>
      <p:ext uri="{BB962C8B-B14F-4D97-AF65-F5344CB8AC3E}">
        <p14:creationId xmlns:p14="http://schemas.microsoft.com/office/powerpoint/2010/main" val="3217287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re 63"/>
          <p:cNvSpPr>
            <a:spLocks noGrp="1"/>
          </p:cNvSpPr>
          <p:nvPr>
            <p:ph type="title"/>
          </p:nvPr>
        </p:nvSpPr>
        <p:spPr>
          <a:xfrm>
            <a:off x="308607" y="251816"/>
            <a:ext cx="8172000" cy="540000"/>
          </a:xfrm>
        </p:spPr>
        <p:txBody>
          <a:bodyPr/>
          <a:lstStyle/>
          <a:p>
            <a:r>
              <a:rPr lang="fr-FR" sz="2400" dirty="0" smtClean="0"/>
              <a:t>FUN :  bilan chiffré</a:t>
            </a:r>
            <a:endParaRPr lang="fr-FR" sz="2400" dirty="0"/>
          </a:p>
        </p:txBody>
      </p:sp>
      <p:sp>
        <p:nvSpPr>
          <p:cNvPr id="104" name="Espace réservé du numéro de diapositive 103"/>
          <p:cNvSpPr>
            <a:spLocks noGrp="1"/>
          </p:cNvSpPr>
          <p:nvPr>
            <p:ph type="sldNum" sz="quarter" idx="10"/>
          </p:nvPr>
        </p:nvSpPr>
        <p:spPr/>
        <p:txBody>
          <a:bodyPr/>
          <a:lstStyle/>
          <a:p>
            <a:fld id="{A47A9EC0-677D-44EE-9851-5BF199976854}" type="slidenum">
              <a:rPr lang="fr-FR" smtClean="0">
                <a:solidFill>
                  <a:srgbClr val="FFFFFF"/>
                </a:solidFill>
              </a:rPr>
              <a:pPr/>
              <a:t>6</a:t>
            </a:fld>
            <a:endParaRPr lang="fr-FR">
              <a:solidFill>
                <a:srgbClr val="FFFFFF"/>
              </a:solidFill>
            </a:endParaRPr>
          </a:p>
        </p:txBody>
      </p:sp>
      <p:sp>
        <p:nvSpPr>
          <p:cNvPr id="120" name="Title 1"/>
          <p:cNvSpPr txBox="1">
            <a:spLocks/>
          </p:cNvSpPr>
          <p:nvPr/>
        </p:nvSpPr>
        <p:spPr bwMode="white">
          <a:xfrm>
            <a:off x="457637" y="1133810"/>
            <a:ext cx="3610307" cy="810133"/>
          </a:xfrm>
          <a:prstGeom prst="rect">
            <a:avLst/>
          </a:prstGeom>
          <a:solidFill>
            <a:srgbClr val="3976BA"/>
          </a:solidFill>
          <a:ln w="9525">
            <a:noFill/>
            <a:miter lim="800000"/>
            <a:headEnd/>
            <a:tailEnd/>
          </a:ln>
          <a:effectLst/>
        </p:spPr>
        <p:txBody>
          <a:bodyPr anchor="ctr"/>
          <a:lstStyle/>
          <a:p>
            <a:pPr algn="ctr">
              <a:defRPr/>
            </a:pPr>
            <a:r>
              <a:rPr lang="fr-FR" sz="1800" b="1" kern="0" dirty="0" smtClean="0">
                <a:solidFill>
                  <a:srgbClr val="FFFFFF"/>
                </a:solidFill>
                <a:latin typeface="Calibri" pitchFamily="34" charset="0"/>
              </a:rPr>
              <a:t>Plus de 185 MOOC, plus de 270 sessions de cours</a:t>
            </a:r>
            <a:endParaRPr lang="fr-FR" sz="1800" b="1" kern="0" dirty="0">
              <a:solidFill>
                <a:srgbClr val="FFFFFF"/>
              </a:solidFill>
              <a:latin typeface="Calibri" pitchFamily="34" charset="0"/>
            </a:endParaRPr>
          </a:p>
        </p:txBody>
      </p:sp>
      <p:pic>
        <p:nvPicPr>
          <p:cNvPr id="143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151972"/>
            <a:ext cx="3351762" cy="189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031365"/>
            <a:ext cx="3351762" cy="1873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itle 1"/>
          <p:cNvSpPr txBox="1">
            <a:spLocks/>
          </p:cNvSpPr>
          <p:nvPr/>
        </p:nvSpPr>
        <p:spPr bwMode="white">
          <a:xfrm>
            <a:off x="4716016" y="1099941"/>
            <a:ext cx="3888432" cy="907027"/>
          </a:xfrm>
          <a:prstGeom prst="rect">
            <a:avLst/>
          </a:prstGeom>
          <a:solidFill>
            <a:srgbClr val="3976BA"/>
          </a:solidFill>
          <a:ln w="9525">
            <a:noFill/>
            <a:miter lim="800000"/>
            <a:headEnd/>
            <a:tailEnd/>
          </a:ln>
          <a:effectLst/>
        </p:spPr>
        <p:txBody>
          <a:bodyPr anchor="ctr"/>
          <a:lstStyle/>
          <a:p>
            <a:pPr algn="ctr" fontAlgn="auto">
              <a:spcBef>
                <a:spcPts val="0"/>
              </a:spcBef>
              <a:spcAft>
                <a:spcPts val="0"/>
              </a:spcAft>
              <a:defRPr/>
            </a:pPr>
            <a:r>
              <a:rPr lang="fr-FR" sz="1800" b="1" kern="0" dirty="0" smtClean="0">
                <a:solidFill>
                  <a:srgbClr val="FFFFFF"/>
                </a:solidFill>
                <a:latin typeface="Calibri" pitchFamily="34" charset="0"/>
                <a:cs typeface="+mn-cs"/>
              </a:rPr>
              <a:t>Plus de 60 partenaires, dont 4 universités étrangères</a:t>
            </a:r>
            <a:endParaRPr lang="fr-FR" sz="1800" b="1" kern="0" dirty="0">
              <a:solidFill>
                <a:srgbClr val="FFFFFF"/>
              </a:solidFill>
              <a:latin typeface="Calibri" pitchFamily="34" charset="0"/>
              <a:cs typeface="+mn-cs"/>
            </a:endParaRPr>
          </a:p>
        </p:txBody>
      </p:sp>
      <p:pic>
        <p:nvPicPr>
          <p:cNvPr id="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320" y="2161075"/>
            <a:ext cx="4028136" cy="367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3086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hidden="1"/>
          <p:cNvGraphicFramePr>
            <a:graphicFrameLocks noChangeAspect="1"/>
          </p:cNvGraphicFramePr>
          <p:nvPr>
            <p:custDataLst>
              <p:tags r:id="rId2"/>
            </p:custDataLst>
            <p:extLst>
              <p:ext uri="{D42A27DB-BD31-4B8C-83A1-F6EECF244321}">
                <p14:modId xmlns:p14="http://schemas.microsoft.com/office/powerpoint/2010/main" val="1705575329"/>
              </p:ext>
            </p:extLst>
          </p:nvPr>
        </p:nvGraphicFramePr>
        <p:xfrm>
          <a:off x="1591" y="1591"/>
          <a:ext cx="1587" cy="1587"/>
        </p:xfrm>
        <a:graphic>
          <a:graphicData uri="http://schemas.openxmlformats.org/presentationml/2006/ole">
            <mc:AlternateContent xmlns:mc="http://schemas.openxmlformats.org/markup-compatibility/2006">
              <mc:Choice xmlns:v="urn:schemas-microsoft-com:vml" Requires="v">
                <p:oleObj spid="_x0000_s1134624"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1"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itle 1"/>
          <p:cNvSpPr>
            <a:spLocks noGrp="1"/>
          </p:cNvSpPr>
          <p:nvPr>
            <p:ph type="title"/>
          </p:nvPr>
        </p:nvSpPr>
        <p:spPr/>
        <p:txBody>
          <a:bodyPr/>
          <a:lstStyle/>
          <a:p>
            <a:pPr eaLnBrk="1" hangingPunct="1"/>
            <a:r>
              <a:rPr lang="fr-FR" sz="2400" dirty="0"/>
              <a:t>FUN </a:t>
            </a:r>
            <a:r>
              <a:rPr lang="fr-FR" sz="2400" dirty="0" smtClean="0"/>
              <a:t>: </a:t>
            </a:r>
            <a:r>
              <a:rPr lang="fr-FR" sz="2400" dirty="0"/>
              <a:t>De nombreux domaines d’études</a:t>
            </a:r>
            <a:endParaRPr lang="fr-FR" sz="2400" dirty="0" smtClean="0"/>
          </a:p>
        </p:txBody>
      </p:sp>
      <p:sp>
        <p:nvSpPr>
          <p:cNvPr id="2" name="Rectangle 1"/>
          <p:cNvSpPr/>
          <p:nvPr/>
        </p:nvSpPr>
        <p:spPr bwMode="auto">
          <a:xfrm>
            <a:off x="1294966" y="1321948"/>
            <a:ext cx="5976664" cy="2446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fr-FR" sz="2800" smtClean="0">
              <a:solidFill>
                <a:srgbClr val="000000"/>
              </a:solidFill>
              <a:cs typeface="Arial" charset="0"/>
            </a:endParaRPr>
          </a:p>
        </p:txBody>
      </p:sp>
      <p:sp>
        <p:nvSpPr>
          <p:cNvPr id="14" name="Title 1"/>
          <p:cNvSpPr txBox="1">
            <a:spLocks/>
          </p:cNvSpPr>
          <p:nvPr/>
        </p:nvSpPr>
        <p:spPr bwMode="white">
          <a:xfrm>
            <a:off x="611560" y="1307158"/>
            <a:ext cx="2411598" cy="541337"/>
          </a:xfrm>
          <a:prstGeom prst="rect">
            <a:avLst/>
          </a:prstGeom>
          <a:solidFill>
            <a:srgbClr val="3976BA"/>
          </a:solidFill>
          <a:ln w="9525">
            <a:noFill/>
            <a:miter lim="800000"/>
            <a:headEnd/>
            <a:tailEnd/>
          </a:ln>
          <a:effectLst/>
        </p:spPr>
        <p:txBody>
          <a:bodyPr anchor="ctr"/>
          <a:lstStyle/>
          <a:p>
            <a:pPr algn="ctr" fontAlgn="base">
              <a:spcBef>
                <a:spcPct val="0"/>
              </a:spcBef>
              <a:spcAft>
                <a:spcPct val="0"/>
              </a:spcAft>
              <a:defRPr/>
            </a:pPr>
            <a:r>
              <a:rPr lang="en-US" sz="1600" b="1" kern="0" dirty="0" smtClean="0">
                <a:solidFill>
                  <a:srgbClr val="FFFFFF"/>
                </a:solidFill>
                <a:latin typeface="Calibri" pitchFamily="34" charset="0"/>
                <a:cs typeface="Arial" charset="0"/>
              </a:rPr>
              <a:t>Santé</a:t>
            </a:r>
            <a:endParaRPr lang="en-US" sz="1600" b="1" kern="0" dirty="0">
              <a:solidFill>
                <a:srgbClr val="FFFFFF"/>
              </a:solidFill>
              <a:latin typeface="Calibri" pitchFamily="34" charset="0"/>
              <a:cs typeface="Arial" charset="0"/>
            </a:endParaRPr>
          </a:p>
        </p:txBody>
      </p:sp>
      <p:sp>
        <p:nvSpPr>
          <p:cNvPr id="16" name="Title 1"/>
          <p:cNvSpPr txBox="1">
            <a:spLocks/>
          </p:cNvSpPr>
          <p:nvPr/>
        </p:nvSpPr>
        <p:spPr bwMode="white">
          <a:xfrm>
            <a:off x="3383223" y="1295875"/>
            <a:ext cx="2414703" cy="541337"/>
          </a:xfrm>
          <a:prstGeom prst="rect">
            <a:avLst/>
          </a:prstGeom>
          <a:solidFill>
            <a:srgbClr val="3976BA"/>
          </a:solidFill>
          <a:ln w="9525">
            <a:noFill/>
            <a:miter lim="800000"/>
            <a:headEnd/>
            <a:tailEnd/>
          </a:ln>
          <a:effectLst/>
        </p:spPr>
        <p:txBody>
          <a:bodyPr anchor="ctr"/>
          <a:lstStyle/>
          <a:p>
            <a:pPr algn="ctr" fontAlgn="base">
              <a:spcBef>
                <a:spcPct val="0"/>
              </a:spcBef>
              <a:spcAft>
                <a:spcPct val="0"/>
              </a:spcAft>
              <a:defRPr/>
            </a:pPr>
            <a:r>
              <a:rPr lang="fr-FR" sz="1600" b="1" kern="0" dirty="0">
                <a:solidFill>
                  <a:srgbClr val="FFFFFF"/>
                </a:solidFill>
                <a:latin typeface="Calibri" pitchFamily="34" charset="0"/>
                <a:cs typeface="Arial" charset="0"/>
              </a:rPr>
              <a:t>Sciences</a:t>
            </a:r>
            <a:endParaRPr lang="en-US" sz="1600" b="1" kern="0" dirty="0">
              <a:solidFill>
                <a:srgbClr val="FFFFFF"/>
              </a:solidFill>
              <a:latin typeface="Calibri" pitchFamily="34" charset="0"/>
              <a:cs typeface="Arial" charset="0"/>
            </a:endParaRPr>
          </a:p>
        </p:txBody>
      </p:sp>
      <p:sp>
        <p:nvSpPr>
          <p:cNvPr id="20" name="Title 1"/>
          <p:cNvSpPr txBox="1">
            <a:spLocks/>
          </p:cNvSpPr>
          <p:nvPr/>
        </p:nvSpPr>
        <p:spPr bwMode="white">
          <a:xfrm>
            <a:off x="6191523" y="1295875"/>
            <a:ext cx="2414703" cy="541337"/>
          </a:xfrm>
          <a:prstGeom prst="rect">
            <a:avLst/>
          </a:prstGeom>
          <a:solidFill>
            <a:srgbClr val="3976BA"/>
          </a:solidFill>
          <a:ln w="9525">
            <a:noFill/>
            <a:miter lim="800000"/>
            <a:headEnd/>
            <a:tailEnd/>
          </a:ln>
          <a:effectLst/>
        </p:spPr>
        <p:txBody>
          <a:bodyPr anchor="ctr"/>
          <a:lstStyle/>
          <a:p>
            <a:pPr algn="ctr" fontAlgn="base">
              <a:spcBef>
                <a:spcPct val="0"/>
              </a:spcBef>
              <a:spcAft>
                <a:spcPct val="0"/>
              </a:spcAft>
              <a:defRPr/>
            </a:pPr>
            <a:r>
              <a:rPr lang="fr-FR" sz="1600" b="1" kern="0" dirty="0" smtClean="0">
                <a:solidFill>
                  <a:srgbClr val="FFFFFF"/>
                </a:solidFill>
                <a:latin typeface="Calibri" pitchFamily="34" charset="0"/>
                <a:cs typeface="Arial" charset="0"/>
              </a:rPr>
              <a:t>Droit</a:t>
            </a:r>
            <a:endParaRPr lang="fr-FR" sz="1600" b="1" kern="0" dirty="0">
              <a:solidFill>
                <a:srgbClr val="FFFFFF"/>
              </a:solidFill>
              <a:latin typeface="Calibri" pitchFamily="34" charset="0"/>
              <a:cs typeface="Arial" charset="0"/>
            </a:endParaRPr>
          </a:p>
        </p:txBody>
      </p:sp>
      <p:sp>
        <p:nvSpPr>
          <p:cNvPr id="24" name="Title 1"/>
          <p:cNvSpPr txBox="1">
            <a:spLocks/>
          </p:cNvSpPr>
          <p:nvPr/>
        </p:nvSpPr>
        <p:spPr bwMode="white">
          <a:xfrm>
            <a:off x="611560" y="2049190"/>
            <a:ext cx="2411598" cy="541337"/>
          </a:xfrm>
          <a:prstGeom prst="rect">
            <a:avLst/>
          </a:prstGeom>
          <a:solidFill>
            <a:srgbClr val="3976BA"/>
          </a:solidFill>
          <a:ln w="9525">
            <a:noFill/>
            <a:miter lim="800000"/>
            <a:headEnd/>
            <a:tailEnd/>
          </a:ln>
          <a:effectLst/>
        </p:spPr>
        <p:txBody>
          <a:bodyPr anchor="ctr"/>
          <a:lstStyle/>
          <a:p>
            <a:pPr algn="ctr" fontAlgn="base">
              <a:spcBef>
                <a:spcPct val="0"/>
              </a:spcBef>
              <a:spcAft>
                <a:spcPct val="0"/>
              </a:spcAft>
              <a:defRPr/>
            </a:pPr>
            <a:r>
              <a:rPr lang="en-US" sz="1600" b="1" kern="0" dirty="0" err="1" smtClean="0">
                <a:solidFill>
                  <a:srgbClr val="FFFFFF"/>
                </a:solidFill>
                <a:latin typeface="Calibri" pitchFamily="34" charset="0"/>
                <a:cs typeface="Arial" charset="0"/>
              </a:rPr>
              <a:t>Economie</a:t>
            </a:r>
            <a:r>
              <a:rPr lang="en-US" sz="1600" b="1" kern="0" dirty="0" smtClean="0">
                <a:solidFill>
                  <a:srgbClr val="FFFFFF"/>
                </a:solidFill>
                <a:latin typeface="Calibri" pitchFamily="34" charset="0"/>
                <a:cs typeface="Arial" charset="0"/>
              </a:rPr>
              <a:t> et finance</a:t>
            </a:r>
            <a:endParaRPr lang="en-US" sz="1600" b="1" kern="0" dirty="0">
              <a:solidFill>
                <a:srgbClr val="FFFFFF"/>
              </a:solidFill>
              <a:latin typeface="Calibri" pitchFamily="34" charset="0"/>
              <a:cs typeface="Arial" charset="0"/>
            </a:endParaRPr>
          </a:p>
        </p:txBody>
      </p:sp>
      <p:sp>
        <p:nvSpPr>
          <p:cNvPr id="31" name="Title 1"/>
          <p:cNvSpPr txBox="1">
            <a:spLocks/>
          </p:cNvSpPr>
          <p:nvPr/>
        </p:nvSpPr>
        <p:spPr bwMode="white">
          <a:xfrm>
            <a:off x="3383223" y="2049190"/>
            <a:ext cx="2414703" cy="541337"/>
          </a:xfrm>
          <a:prstGeom prst="rect">
            <a:avLst/>
          </a:prstGeom>
          <a:solidFill>
            <a:srgbClr val="3976BA"/>
          </a:solidFill>
          <a:ln w="9525">
            <a:noFill/>
            <a:miter lim="800000"/>
            <a:headEnd/>
            <a:tailEnd/>
          </a:ln>
          <a:effectLst/>
        </p:spPr>
        <p:txBody>
          <a:bodyPr anchor="ctr"/>
          <a:lstStyle/>
          <a:p>
            <a:pPr algn="ctr" fontAlgn="base">
              <a:spcBef>
                <a:spcPct val="0"/>
              </a:spcBef>
              <a:spcAft>
                <a:spcPct val="0"/>
              </a:spcAft>
              <a:defRPr/>
            </a:pPr>
            <a:r>
              <a:rPr lang="fr-FR" sz="1600" b="1" kern="0" dirty="0" smtClean="0">
                <a:solidFill>
                  <a:srgbClr val="FFFFFF"/>
                </a:solidFill>
                <a:latin typeface="Calibri" pitchFamily="34" charset="0"/>
                <a:cs typeface="Arial" charset="0"/>
              </a:rPr>
              <a:t>Numérique  et Informatique</a:t>
            </a:r>
            <a:endParaRPr lang="fr-FR" sz="1600" b="1" kern="0" dirty="0">
              <a:solidFill>
                <a:srgbClr val="FFFFFF"/>
              </a:solidFill>
              <a:latin typeface="Calibri" pitchFamily="34" charset="0"/>
              <a:cs typeface="Arial" charset="0"/>
            </a:endParaRPr>
          </a:p>
        </p:txBody>
      </p:sp>
      <p:sp>
        <p:nvSpPr>
          <p:cNvPr id="25" name="Title 1"/>
          <p:cNvSpPr txBox="1">
            <a:spLocks/>
          </p:cNvSpPr>
          <p:nvPr/>
        </p:nvSpPr>
        <p:spPr bwMode="white">
          <a:xfrm>
            <a:off x="3383223" y="2794653"/>
            <a:ext cx="2414703" cy="541337"/>
          </a:xfrm>
          <a:prstGeom prst="rect">
            <a:avLst/>
          </a:prstGeom>
          <a:solidFill>
            <a:srgbClr val="3976BA"/>
          </a:solidFill>
          <a:ln w="9525">
            <a:noFill/>
            <a:miter lim="800000"/>
            <a:headEnd/>
            <a:tailEnd/>
          </a:ln>
          <a:effectLst/>
        </p:spPr>
        <p:txBody>
          <a:bodyPr anchor="ctr"/>
          <a:lstStyle/>
          <a:p>
            <a:pPr algn="ctr" fontAlgn="base">
              <a:spcBef>
                <a:spcPct val="0"/>
              </a:spcBef>
              <a:spcAft>
                <a:spcPct val="0"/>
              </a:spcAft>
              <a:defRPr/>
            </a:pPr>
            <a:r>
              <a:rPr lang="fr-FR" sz="1600" b="1" kern="0" dirty="0" smtClean="0">
                <a:solidFill>
                  <a:srgbClr val="FFFFFF"/>
                </a:solidFill>
                <a:latin typeface="Calibri" pitchFamily="34" charset="0"/>
                <a:cs typeface="Arial" charset="0"/>
              </a:rPr>
              <a:t>Environnement et développement durable</a:t>
            </a:r>
            <a:endParaRPr lang="fr-FR" sz="1600" b="1" kern="0" dirty="0">
              <a:solidFill>
                <a:srgbClr val="FFFFFF"/>
              </a:solidFill>
              <a:latin typeface="Calibri" pitchFamily="34" charset="0"/>
              <a:cs typeface="Arial" charset="0"/>
            </a:endParaRPr>
          </a:p>
        </p:txBody>
      </p:sp>
      <p:sp>
        <p:nvSpPr>
          <p:cNvPr id="44" name="Title 1"/>
          <p:cNvSpPr txBox="1">
            <a:spLocks/>
          </p:cNvSpPr>
          <p:nvPr/>
        </p:nvSpPr>
        <p:spPr bwMode="white">
          <a:xfrm>
            <a:off x="6191521" y="2049190"/>
            <a:ext cx="2411598" cy="541337"/>
          </a:xfrm>
          <a:prstGeom prst="rect">
            <a:avLst/>
          </a:prstGeom>
          <a:solidFill>
            <a:srgbClr val="3976BA"/>
          </a:solidFill>
          <a:ln w="9525">
            <a:noFill/>
            <a:miter lim="800000"/>
            <a:headEnd/>
            <a:tailEnd/>
          </a:ln>
          <a:effectLst/>
        </p:spPr>
        <p:txBody>
          <a:bodyPr anchor="ctr"/>
          <a:lstStyle/>
          <a:p>
            <a:pPr algn="ctr" fontAlgn="base">
              <a:spcBef>
                <a:spcPct val="0"/>
              </a:spcBef>
              <a:spcAft>
                <a:spcPct val="0"/>
              </a:spcAft>
              <a:defRPr/>
            </a:pPr>
            <a:r>
              <a:rPr lang="en-US" sz="1600" b="1" kern="0" dirty="0" smtClean="0">
                <a:solidFill>
                  <a:srgbClr val="FFFFFF"/>
                </a:solidFill>
                <a:latin typeface="Calibri" pitchFamily="34" charset="0"/>
                <a:cs typeface="Arial" charset="0"/>
              </a:rPr>
              <a:t>Sciences </a:t>
            </a:r>
            <a:r>
              <a:rPr lang="en-US" sz="1600" b="1" kern="0" dirty="0" err="1" smtClean="0">
                <a:solidFill>
                  <a:srgbClr val="FFFFFF"/>
                </a:solidFill>
                <a:latin typeface="Calibri" pitchFamily="34" charset="0"/>
                <a:cs typeface="Arial" charset="0"/>
              </a:rPr>
              <a:t>humaines</a:t>
            </a:r>
            <a:r>
              <a:rPr lang="en-US" sz="1600" b="1" kern="0" dirty="0" smtClean="0">
                <a:solidFill>
                  <a:srgbClr val="FFFFFF"/>
                </a:solidFill>
                <a:latin typeface="Calibri" pitchFamily="34" charset="0"/>
                <a:cs typeface="Arial" charset="0"/>
              </a:rPr>
              <a:t> et </a:t>
            </a:r>
            <a:r>
              <a:rPr lang="en-US" sz="1600" b="1" kern="0" dirty="0" err="1" smtClean="0">
                <a:solidFill>
                  <a:srgbClr val="FFFFFF"/>
                </a:solidFill>
                <a:latin typeface="Calibri" pitchFamily="34" charset="0"/>
                <a:cs typeface="Arial" charset="0"/>
              </a:rPr>
              <a:t>sociales</a:t>
            </a:r>
            <a:endParaRPr lang="en-US" sz="1600" b="1" kern="0" dirty="0" smtClean="0">
              <a:solidFill>
                <a:srgbClr val="FFFFFF"/>
              </a:solidFill>
              <a:latin typeface="Calibri" pitchFamily="34" charset="0"/>
              <a:cs typeface="Arial" charset="0"/>
            </a:endParaRPr>
          </a:p>
        </p:txBody>
      </p:sp>
      <p:sp>
        <p:nvSpPr>
          <p:cNvPr id="51" name="Title 1"/>
          <p:cNvSpPr txBox="1">
            <a:spLocks/>
          </p:cNvSpPr>
          <p:nvPr/>
        </p:nvSpPr>
        <p:spPr bwMode="white">
          <a:xfrm>
            <a:off x="611560" y="2794653"/>
            <a:ext cx="2411598" cy="541337"/>
          </a:xfrm>
          <a:prstGeom prst="rect">
            <a:avLst/>
          </a:prstGeom>
          <a:solidFill>
            <a:srgbClr val="3976BA"/>
          </a:solidFill>
          <a:ln w="9525">
            <a:noFill/>
            <a:miter lim="800000"/>
            <a:headEnd/>
            <a:tailEnd/>
          </a:ln>
          <a:effectLst/>
        </p:spPr>
        <p:txBody>
          <a:bodyPr anchor="ctr"/>
          <a:lstStyle/>
          <a:p>
            <a:pPr algn="ctr" fontAlgn="base">
              <a:spcBef>
                <a:spcPct val="0"/>
              </a:spcBef>
              <a:spcAft>
                <a:spcPct val="0"/>
              </a:spcAft>
              <a:defRPr/>
            </a:pPr>
            <a:r>
              <a:rPr lang="en-US" sz="1600" b="1" kern="0" dirty="0">
                <a:solidFill>
                  <a:srgbClr val="FFFFFF"/>
                </a:solidFill>
                <a:latin typeface="Calibri" pitchFamily="34" charset="0"/>
                <a:cs typeface="Arial" charset="0"/>
              </a:rPr>
              <a:t>Management and </a:t>
            </a:r>
            <a:r>
              <a:rPr lang="en-US" sz="1600" b="1" kern="0" dirty="0" err="1" smtClean="0">
                <a:solidFill>
                  <a:srgbClr val="FFFFFF"/>
                </a:solidFill>
                <a:latin typeface="Calibri" pitchFamily="34" charset="0"/>
                <a:cs typeface="Arial" charset="0"/>
              </a:rPr>
              <a:t>entrepreunariat</a:t>
            </a:r>
            <a:endParaRPr lang="en-US" sz="1600" b="1" kern="0" dirty="0">
              <a:solidFill>
                <a:srgbClr val="FFFFFF"/>
              </a:solidFill>
              <a:latin typeface="Calibri" pitchFamily="34" charset="0"/>
              <a:cs typeface="Arial" charset="0"/>
            </a:endParaRPr>
          </a:p>
        </p:txBody>
      </p:sp>
      <p:sp>
        <p:nvSpPr>
          <p:cNvPr id="57" name="Title 1"/>
          <p:cNvSpPr txBox="1">
            <a:spLocks/>
          </p:cNvSpPr>
          <p:nvPr/>
        </p:nvSpPr>
        <p:spPr bwMode="white">
          <a:xfrm>
            <a:off x="6191523" y="2794653"/>
            <a:ext cx="2414703" cy="541337"/>
          </a:xfrm>
          <a:prstGeom prst="rect">
            <a:avLst/>
          </a:prstGeom>
          <a:solidFill>
            <a:srgbClr val="3976BA"/>
          </a:solidFill>
          <a:ln w="9525">
            <a:noFill/>
            <a:miter lim="800000"/>
            <a:headEnd/>
            <a:tailEnd/>
          </a:ln>
          <a:effectLst/>
        </p:spPr>
        <p:txBody>
          <a:bodyPr anchor="ctr"/>
          <a:lstStyle/>
          <a:p>
            <a:pPr algn="ctr" fontAlgn="base">
              <a:spcBef>
                <a:spcPct val="0"/>
              </a:spcBef>
              <a:spcAft>
                <a:spcPct val="0"/>
              </a:spcAft>
              <a:defRPr/>
            </a:pPr>
            <a:r>
              <a:rPr lang="fr-FR" sz="1600" b="1" kern="0" dirty="0" smtClean="0">
                <a:solidFill>
                  <a:srgbClr val="FFFFFF"/>
                </a:solidFill>
                <a:latin typeface="Calibri" pitchFamily="34" charset="0"/>
                <a:cs typeface="Arial" charset="0"/>
              </a:rPr>
              <a:t>Education et formation</a:t>
            </a:r>
            <a:endParaRPr lang="fr-FR" sz="1600" b="1" kern="0" dirty="0">
              <a:solidFill>
                <a:srgbClr val="FFFFFF"/>
              </a:solidFill>
              <a:latin typeface="Calibri" pitchFamily="34" charset="0"/>
              <a:cs typeface="Arial" charset="0"/>
            </a:endParaRPr>
          </a:p>
        </p:txBody>
      </p:sp>
      <p:sp>
        <p:nvSpPr>
          <p:cNvPr id="28" name="Title 1"/>
          <p:cNvSpPr txBox="1">
            <a:spLocks/>
          </p:cNvSpPr>
          <p:nvPr/>
        </p:nvSpPr>
        <p:spPr bwMode="white">
          <a:xfrm>
            <a:off x="3383223" y="3580292"/>
            <a:ext cx="2414703" cy="541337"/>
          </a:xfrm>
          <a:prstGeom prst="rect">
            <a:avLst/>
          </a:prstGeom>
          <a:solidFill>
            <a:srgbClr val="3976BA"/>
          </a:solidFill>
          <a:ln w="9525">
            <a:noFill/>
            <a:miter lim="800000"/>
            <a:headEnd/>
            <a:tailEnd/>
          </a:ln>
          <a:effectLst/>
        </p:spPr>
        <p:txBody>
          <a:bodyPr anchor="ctr"/>
          <a:lstStyle/>
          <a:p>
            <a:pPr algn="ctr">
              <a:defRPr/>
            </a:pPr>
            <a:r>
              <a:rPr lang="en-US" sz="1600" b="1" kern="0" dirty="0">
                <a:solidFill>
                  <a:srgbClr val="FFFFFF"/>
                </a:solidFill>
                <a:latin typeface="Calibri" pitchFamily="34" charset="0"/>
                <a:cs typeface="Arial" charset="0"/>
              </a:rPr>
              <a:t>Relations </a:t>
            </a:r>
            <a:r>
              <a:rPr lang="en-US" sz="1600" b="1" kern="0" dirty="0" err="1" smtClean="0">
                <a:solidFill>
                  <a:srgbClr val="FFFFFF"/>
                </a:solidFill>
                <a:latin typeface="Calibri" pitchFamily="34" charset="0"/>
                <a:cs typeface="Arial" charset="0"/>
              </a:rPr>
              <a:t>internationales</a:t>
            </a:r>
            <a:r>
              <a:rPr lang="en-US" sz="1600" b="1" kern="0" dirty="0" smtClean="0">
                <a:solidFill>
                  <a:srgbClr val="FFFFFF"/>
                </a:solidFill>
                <a:latin typeface="Calibri" pitchFamily="34" charset="0"/>
                <a:cs typeface="Arial" charset="0"/>
              </a:rPr>
              <a:t> et  </a:t>
            </a:r>
            <a:r>
              <a:rPr lang="en-US" sz="1600" b="1" kern="0" dirty="0" err="1">
                <a:solidFill>
                  <a:srgbClr val="FFFFFF"/>
                </a:solidFill>
                <a:latin typeface="Calibri" pitchFamily="34" charset="0"/>
                <a:cs typeface="Arial" charset="0"/>
              </a:rPr>
              <a:t>Géopolitique</a:t>
            </a:r>
            <a:endParaRPr lang="en-US" sz="1600" b="1" kern="0" dirty="0">
              <a:solidFill>
                <a:srgbClr val="FFFFFF"/>
              </a:solidFill>
              <a:latin typeface="Calibri" pitchFamily="34" charset="0"/>
              <a:cs typeface="Arial" charset="0"/>
            </a:endParaRPr>
          </a:p>
        </p:txBody>
      </p:sp>
      <p:sp>
        <p:nvSpPr>
          <p:cNvPr id="29" name="Title 1"/>
          <p:cNvSpPr txBox="1">
            <a:spLocks/>
          </p:cNvSpPr>
          <p:nvPr/>
        </p:nvSpPr>
        <p:spPr bwMode="white">
          <a:xfrm>
            <a:off x="611560" y="3580292"/>
            <a:ext cx="2411598" cy="541337"/>
          </a:xfrm>
          <a:prstGeom prst="rect">
            <a:avLst/>
          </a:prstGeom>
          <a:solidFill>
            <a:srgbClr val="3976BA"/>
          </a:solidFill>
          <a:ln w="9525">
            <a:noFill/>
            <a:miter lim="800000"/>
            <a:headEnd/>
            <a:tailEnd/>
          </a:ln>
          <a:effectLst/>
        </p:spPr>
        <p:txBody>
          <a:bodyPr anchor="ctr"/>
          <a:lstStyle/>
          <a:p>
            <a:pPr algn="ctr" fontAlgn="base">
              <a:spcBef>
                <a:spcPct val="0"/>
              </a:spcBef>
              <a:spcAft>
                <a:spcPct val="0"/>
              </a:spcAft>
              <a:defRPr/>
            </a:pPr>
            <a:r>
              <a:rPr lang="fr-FR" sz="1600" b="1" kern="0" dirty="0">
                <a:solidFill>
                  <a:srgbClr val="FFFFFF"/>
                </a:solidFill>
                <a:latin typeface="Calibri" pitchFamily="34" charset="0"/>
                <a:cs typeface="Arial" charset="0"/>
              </a:rPr>
              <a:t>Art </a:t>
            </a:r>
            <a:r>
              <a:rPr lang="fr-FR" sz="1600" b="1" kern="0" dirty="0" smtClean="0">
                <a:solidFill>
                  <a:srgbClr val="FFFFFF"/>
                </a:solidFill>
                <a:latin typeface="Calibri" pitchFamily="34" charset="0"/>
                <a:cs typeface="Arial" charset="0"/>
              </a:rPr>
              <a:t>et design</a:t>
            </a:r>
            <a:endParaRPr lang="fr-FR" sz="1600" b="1" kern="0" dirty="0">
              <a:solidFill>
                <a:srgbClr val="FFFFFF"/>
              </a:solidFill>
              <a:latin typeface="Calibri" pitchFamily="34" charset="0"/>
              <a:cs typeface="Arial" charset="0"/>
            </a:endParaRPr>
          </a:p>
        </p:txBody>
      </p:sp>
      <p:sp>
        <p:nvSpPr>
          <p:cNvPr id="30" name="Title 1"/>
          <p:cNvSpPr txBox="1">
            <a:spLocks/>
          </p:cNvSpPr>
          <p:nvPr/>
        </p:nvSpPr>
        <p:spPr bwMode="white">
          <a:xfrm>
            <a:off x="6191523" y="3580292"/>
            <a:ext cx="2414703" cy="541337"/>
          </a:xfrm>
          <a:prstGeom prst="rect">
            <a:avLst/>
          </a:prstGeom>
          <a:solidFill>
            <a:srgbClr val="3976BA"/>
          </a:solidFill>
          <a:ln w="9525">
            <a:noFill/>
            <a:miter lim="800000"/>
            <a:headEnd/>
            <a:tailEnd/>
          </a:ln>
          <a:effectLst/>
        </p:spPr>
        <p:txBody>
          <a:bodyPr anchor="ctr"/>
          <a:lstStyle/>
          <a:p>
            <a:pPr algn="ctr" fontAlgn="base">
              <a:spcBef>
                <a:spcPct val="0"/>
              </a:spcBef>
              <a:spcAft>
                <a:spcPct val="0"/>
              </a:spcAft>
              <a:defRPr/>
            </a:pPr>
            <a:r>
              <a:rPr lang="en-US" sz="1600" b="1" kern="0" dirty="0" err="1" smtClean="0">
                <a:solidFill>
                  <a:srgbClr val="FFFFFF"/>
                </a:solidFill>
                <a:latin typeface="Calibri" pitchFamily="34" charset="0"/>
                <a:cs typeface="Arial" charset="0"/>
              </a:rPr>
              <a:t>Langues</a:t>
            </a:r>
            <a:r>
              <a:rPr lang="en-US" sz="1600" b="1" kern="0" dirty="0" smtClean="0">
                <a:solidFill>
                  <a:srgbClr val="FFFFFF"/>
                </a:solidFill>
                <a:latin typeface="Calibri" pitchFamily="34" charset="0"/>
                <a:cs typeface="Arial" charset="0"/>
              </a:rPr>
              <a:t>, Culture et </a:t>
            </a:r>
            <a:r>
              <a:rPr lang="en-US" sz="1600" b="1" kern="0" dirty="0" err="1" smtClean="0">
                <a:solidFill>
                  <a:srgbClr val="FFFFFF"/>
                </a:solidFill>
                <a:latin typeface="Calibri" pitchFamily="34" charset="0"/>
                <a:cs typeface="Arial" charset="0"/>
              </a:rPr>
              <a:t>Civilisations</a:t>
            </a:r>
            <a:endParaRPr lang="en-US" sz="1600" b="1" kern="0" dirty="0">
              <a:solidFill>
                <a:srgbClr val="FFFFFF"/>
              </a:solidFill>
              <a:latin typeface="Calibri" pitchFamily="34" charset="0"/>
              <a:cs typeface="Arial" charset="0"/>
            </a:endParaRPr>
          </a:p>
        </p:txBody>
      </p:sp>
      <p:grpSp>
        <p:nvGrpSpPr>
          <p:cNvPr id="32" name="Group 2"/>
          <p:cNvGrpSpPr/>
          <p:nvPr/>
        </p:nvGrpSpPr>
        <p:grpSpPr>
          <a:xfrm>
            <a:off x="3315524" y="4532866"/>
            <a:ext cx="2011890" cy="1359037"/>
            <a:chOff x="6516216" y="5049402"/>
            <a:chExt cx="2011890" cy="1359037"/>
          </a:xfrm>
        </p:grpSpPr>
        <p:pic>
          <p:nvPicPr>
            <p:cNvPr id="33"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1" r="2663"/>
            <a:stretch/>
          </p:blipFill>
          <p:spPr bwMode="auto">
            <a:xfrm>
              <a:off x="6516216" y="5049402"/>
              <a:ext cx="2011890" cy="135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bwMode="auto">
            <a:xfrm>
              <a:off x="6588224" y="5049402"/>
              <a:ext cx="468000" cy="144000"/>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36000" tIns="45720" rIns="0" bIns="45720" numCol="1" rtlCol="0" anchor="t" anchorCtr="0" compatLnSpc="1">
              <a:prstTxWarp prst="textNoShape">
                <a:avLst/>
              </a:prstTxWarp>
            </a:bodyPr>
            <a:lstStyle/>
            <a:p>
              <a:pPr eaLnBrk="0" fontAlgn="base" hangingPunct="0">
                <a:spcBef>
                  <a:spcPct val="0"/>
                </a:spcBef>
                <a:spcAft>
                  <a:spcPct val="0"/>
                </a:spcAft>
              </a:pPr>
              <a:r>
                <a:rPr lang="fr-FR" sz="600" b="1" dirty="0" smtClean="0">
                  <a:solidFill>
                    <a:srgbClr val="FFFFFF"/>
                  </a:solidFill>
                  <a:cs typeface="Arial" charset="0"/>
                </a:rPr>
                <a:t>2</a:t>
              </a:r>
              <a:r>
                <a:rPr lang="fr-FR" sz="600" b="1" baseline="30000" dirty="0" smtClean="0">
                  <a:solidFill>
                    <a:srgbClr val="FFFFFF"/>
                  </a:solidFill>
                  <a:cs typeface="Arial" charset="0"/>
                </a:rPr>
                <a:t>e</a:t>
              </a:r>
              <a:r>
                <a:rPr lang="fr-FR" sz="600" b="1" dirty="0" smtClean="0">
                  <a:solidFill>
                    <a:srgbClr val="FFFFFF"/>
                  </a:solidFill>
                  <a:cs typeface="Arial" charset="0"/>
                </a:rPr>
                <a:t> SESSION</a:t>
              </a:r>
            </a:p>
          </p:txBody>
        </p:sp>
      </p:grpSp>
      <p:sp>
        <p:nvSpPr>
          <p:cNvPr id="35" name="Rectangle 34"/>
          <p:cNvSpPr/>
          <p:nvPr/>
        </p:nvSpPr>
        <p:spPr bwMode="auto">
          <a:xfrm>
            <a:off x="646895" y="4836372"/>
            <a:ext cx="2213021" cy="1055530"/>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fr-FR" sz="900" dirty="0" smtClean="0">
              <a:solidFill>
                <a:srgbClr val="000000"/>
              </a:solidFill>
              <a:latin typeface="Calibri" panose="020F0502020204030204" pitchFamily="34" charset="0"/>
            </a:endParaRPr>
          </a:p>
          <a:p>
            <a:pPr algn="ctr"/>
            <a:r>
              <a:rPr lang="fr-FR" sz="1600" dirty="0" smtClean="0">
                <a:solidFill>
                  <a:srgbClr val="000000"/>
                </a:solidFill>
                <a:latin typeface="Calibri" panose="020F0502020204030204" pitchFamily="34" charset="0"/>
              </a:rPr>
              <a:t>UN </a:t>
            </a:r>
            <a:r>
              <a:rPr lang="fr-FR" sz="1600" dirty="0">
                <a:solidFill>
                  <a:srgbClr val="000000"/>
                </a:solidFill>
                <a:latin typeface="Calibri" panose="020F0502020204030204" pitchFamily="34" charset="0"/>
              </a:rPr>
              <a:t>MOOC pour apprendre à faire des </a:t>
            </a:r>
            <a:r>
              <a:rPr lang="fr-FR" sz="1600" dirty="0" err="1">
                <a:solidFill>
                  <a:srgbClr val="000000"/>
                </a:solidFill>
                <a:latin typeface="Calibri" panose="020F0502020204030204" pitchFamily="34" charset="0"/>
              </a:rPr>
              <a:t>MOOCs</a:t>
            </a:r>
            <a:endParaRPr lang="fr-FR" sz="1600" dirty="0">
              <a:solidFill>
                <a:srgbClr val="000000"/>
              </a:solidFill>
              <a:latin typeface="Calibri" panose="020F0502020204030204" pitchFamily="34" charset="0"/>
            </a:endParaRPr>
          </a:p>
        </p:txBody>
      </p:sp>
      <p:sp>
        <p:nvSpPr>
          <p:cNvPr id="3" name="Espace réservé du numéro de diapositive 2"/>
          <p:cNvSpPr>
            <a:spLocks noGrp="1"/>
          </p:cNvSpPr>
          <p:nvPr>
            <p:ph type="sldNum" sz="quarter" idx="10"/>
          </p:nvPr>
        </p:nvSpPr>
        <p:spPr/>
        <p:txBody>
          <a:bodyPr/>
          <a:lstStyle/>
          <a:p>
            <a:fld id="{B46DFB57-A483-4327-9412-764A2C6C3C39}" type="slidenum">
              <a:rPr lang="fr-FR" smtClean="0"/>
              <a:pPr/>
              <a:t>7</a:t>
            </a:fld>
            <a:endParaRPr lang="fr-FR"/>
          </a:p>
        </p:txBody>
      </p:sp>
    </p:spTree>
    <p:extLst>
      <p:ext uri="{BB962C8B-B14F-4D97-AF65-F5344CB8AC3E}">
        <p14:creationId xmlns:p14="http://schemas.microsoft.com/office/powerpoint/2010/main" val="187608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FUN : des collections</a:t>
            </a:r>
            <a:endParaRPr lang="fr-FR" sz="2400" dirty="0"/>
          </a:p>
        </p:txBody>
      </p:sp>
      <p:sp>
        <p:nvSpPr>
          <p:cNvPr id="3" name="Espace réservé du numéro de diapositive 2"/>
          <p:cNvSpPr>
            <a:spLocks noGrp="1"/>
          </p:cNvSpPr>
          <p:nvPr>
            <p:ph type="sldNum" sz="quarter" idx="10"/>
          </p:nvPr>
        </p:nvSpPr>
        <p:spPr/>
        <p:txBody>
          <a:bodyPr/>
          <a:lstStyle/>
          <a:p>
            <a:fld id="{B46DFB57-A483-4327-9412-764A2C6C3C39}" type="slidenum">
              <a:rPr lang="fr-FR" smtClean="0"/>
              <a:pPr/>
              <a:t>8</a:t>
            </a:fld>
            <a:endParaRPr lang="fr-FR"/>
          </a:p>
        </p:txBody>
      </p:sp>
      <p:sp>
        <p:nvSpPr>
          <p:cNvPr id="4" name="Rectangle 3"/>
          <p:cNvSpPr/>
          <p:nvPr/>
        </p:nvSpPr>
        <p:spPr bwMode="auto">
          <a:xfrm>
            <a:off x="611560" y="1079847"/>
            <a:ext cx="4968552" cy="420321"/>
          </a:xfrm>
          <a:prstGeom prst="rect">
            <a:avLst/>
          </a:prstGeom>
          <a:solidFill>
            <a:srgbClr val="3976B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2000" dirty="0" smtClean="0">
                <a:solidFill>
                  <a:srgbClr val="FFFFFF"/>
                </a:solidFill>
                <a:latin typeface="Calibri" panose="020F0502020204030204" pitchFamily="34" charset="0"/>
              </a:rPr>
              <a:t>Enseigner et former avec le numérique </a:t>
            </a:r>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3614303"/>
            <a:ext cx="1465270" cy="15629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556" y="1808197"/>
            <a:ext cx="1457175" cy="1554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464" y="1799927"/>
            <a:ext cx="1440984" cy="1571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4643" y="1808197"/>
            <a:ext cx="1473366" cy="1554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7743" y="1808197"/>
            <a:ext cx="1449079" cy="1554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543" y="1808197"/>
            <a:ext cx="1473366" cy="15546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7" name="Groupe 16"/>
          <p:cNvGrpSpPr/>
          <p:nvPr/>
        </p:nvGrpSpPr>
        <p:grpSpPr>
          <a:xfrm>
            <a:off x="592125" y="3669181"/>
            <a:ext cx="6345605" cy="2233356"/>
            <a:chOff x="592125" y="3669181"/>
            <a:chExt cx="6345605" cy="2233356"/>
          </a:xfrm>
        </p:grpSpPr>
        <p:sp>
          <p:nvSpPr>
            <p:cNvPr id="33" name="Rectangle 32"/>
            <p:cNvSpPr/>
            <p:nvPr/>
          </p:nvSpPr>
          <p:spPr bwMode="auto">
            <a:xfrm>
              <a:off x="611560" y="3669181"/>
              <a:ext cx="4968552" cy="420321"/>
            </a:xfrm>
            <a:prstGeom prst="rect">
              <a:avLst/>
            </a:prstGeom>
            <a:solidFill>
              <a:srgbClr val="3976B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2000" dirty="0" smtClean="0">
                  <a:solidFill>
                    <a:srgbClr val="FFFFFF"/>
                  </a:solidFill>
                  <a:latin typeface="Calibri" panose="020F0502020204030204" pitchFamily="34" charset="0"/>
                </a:rPr>
                <a:t>Enseigner et former avec le numérique </a:t>
              </a:r>
            </a:p>
          </p:txBody>
        </p:sp>
        <p:pic>
          <p:nvPicPr>
            <p:cNvPr id="11356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125" y="4324374"/>
              <a:ext cx="1435530" cy="15629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356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4643" y="4339601"/>
              <a:ext cx="1435530" cy="15629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3562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7743" y="4324374"/>
              <a:ext cx="1443505" cy="15629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3562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0175" y="4324374"/>
              <a:ext cx="1427555" cy="15629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97638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FUN : des parcours</a:t>
            </a:r>
            <a:endParaRPr lang="fr-FR" sz="2400" dirty="0"/>
          </a:p>
        </p:txBody>
      </p:sp>
      <p:sp>
        <p:nvSpPr>
          <p:cNvPr id="3" name="Espace réservé du numéro de diapositive 2"/>
          <p:cNvSpPr>
            <a:spLocks noGrp="1"/>
          </p:cNvSpPr>
          <p:nvPr>
            <p:ph type="sldNum" sz="quarter" idx="10"/>
          </p:nvPr>
        </p:nvSpPr>
        <p:spPr/>
        <p:txBody>
          <a:bodyPr/>
          <a:lstStyle/>
          <a:p>
            <a:fld id="{B46DFB57-A483-4327-9412-764A2C6C3C39}" type="slidenum">
              <a:rPr lang="fr-FR" smtClean="0"/>
              <a:pPr/>
              <a:t>9</a:t>
            </a:fld>
            <a:endParaRPr lang="fr-FR"/>
          </a:p>
        </p:txBody>
      </p:sp>
      <p:sp>
        <p:nvSpPr>
          <p:cNvPr id="16" name="Rectangle 15"/>
          <p:cNvSpPr/>
          <p:nvPr/>
        </p:nvSpPr>
        <p:spPr bwMode="auto">
          <a:xfrm>
            <a:off x="611560" y="1079847"/>
            <a:ext cx="4968552" cy="420321"/>
          </a:xfrm>
          <a:prstGeom prst="rect">
            <a:avLst/>
          </a:prstGeom>
          <a:solidFill>
            <a:srgbClr val="3976B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2000" dirty="0" smtClean="0">
                <a:solidFill>
                  <a:srgbClr val="FFFFFF"/>
                </a:solidFill>
                <a:latin typeface="Calibri" panose="020F0502020204030204" pitchFamily="34" charset="0"/>
              </a:rPr>
              <a:t>La fabrication numérique</a:t>
            </a:r>
          </a:p>
        </p:txBody>
      </p:sp>
      <p:grpSp>
        <p:nvGrpSpPr>
          <p:cNvPr id="8" name="Groupe 7"/>
          <p:cNvGrpSpPr/>
          <p:nvPr/>
        </p:nvGrpSpPr>
        <p:grpSpPr>
          <a:xfrm>
            <a:off x="611560" y="3669181"/>
            <a:ext cx="4968552" cy="2309167"/>
            <a:chOff x="611560" y="3669181"/>
            <a:chExt cx="4968552" cy="2309167"/>
          </a:xfrm>
        </p:grpSpPr>
        <p:sp>
          <p:nvSpPr>
            <p:cNvPr id="17" name="Rectangle 16"/>
            <p:cNvSpPr/>
            <p:nvPr/>
          </p:nvSpPr>
          <p:spPr bwMode="auto">
            <a:xfrm>
              <a:off x="611560" y="3669181"/>
              <a:ext cx="4968552" cy="420321"/>
            </a:xfrm>
            <a:prstGeom prst="rect">
              <a:avLst/>
            </a:prstGeom>
            <a:solidFill>
              <a:srgbClr val="3976B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2000" dirty="0" smtClean="0">
                  <a:solidFill>
                    <a:srgbClr val="FFFFFF"/>
                  </a:solidFill>
                  <a:latin typeface="Calibri" panose="020F0502020204030204" pitchFamily="34" charset="0"/>
                </a:rPr>
                <a:t>Les processus métiers</a:t>
              </a:r>
            </a:p>
          </p:txBody>
        </p:sp>
        <p:pic>
          <p:nvPicPr>
            <p:cNvPr id="1136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339" y="4392214"/>
              <a:ext cx="1487513" cy="15861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366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39" y="4392215"/>
              <a:ext cx="1487513" cy="15861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1366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749159"/>
            <a:ext cx="1471076" cy="15629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366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1749159"/>
            <a:ext cx="1471076" cy="15629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366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6321" y="1842620"/>
            <a:ext cx="9239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156176" y="2994446"/>
            <a:ext cx="1944216" cy="461665"/>
          </a:xfrm>
          <a:prstGeom prst="rect">
            <a:avLst/>
          </a:prstGeom>
        </p:spPr>
        <p:txBody>
          <a:bodyPr wrap="square">
            <a:spAutoFit/>
          </a:bodyPr>
          <a:lstStyle/>
          <a:p>
            <a:pPr algn="ctr"/>
            <a:r>
              <a:rPr lang="fr-FR" sz="1200" b="1" dirty="0">
                <a:solidFill>
                  <a:schemeClr val="accent5">
                    <a:lumMod val="50000"/>
                  </a:schemeClr>
                </a:solidFill>
              </a:rPr>
              <a:t>Designer et modéliser dans un </a:t>
            </a:r>
            <a:r>
              <a:rPr lang="fr-FR" sz="1200" b="1" dirty="0" err="1">
                <a:solidFill>
                  <a:schemeClr val="accent5">
                    <a:lumMod val="50000"/>
                  </a:schemeClr>
                </a:solidFill>
              </a:rPr>
              <a:t>FabLab</a:t>
            </a:r>
            <a:endParaRPr lang="fr-FR" sz="1200" b="1" dirty="0">
              <a:solidFill>
                <a:schemeClr val="accent5">
                  <a:lumMod val="50000"/>
                </a:schemeClr>
              </a:solidFill>
            </a:endParaRPr>
          </a:p>
        </p:txBody>
      </p:sp>
      <p:sp>
        <p:nvSpPr>
          <p:cNvPr id="7" name="ZoneTexte 6"/>
          <p:cNvSpPr txBox="1"/>
          <p:nvPr/>
        </p:nvSpPr>
        <p:spPr>
          <a:xfrm>
            <a:off x="4969731" y="1728770"/>
            <a:ext cx="1567801" cy="307777"/>
          </a:xfrm>
          <a:prstGeom prst="rect">
            <a:avLst/>
          </a:prstGeom>
          <a:noFill/>
        </p:spPr>
        <p:txBody>
          <a:bodyPr wrap="none" rtlCol="0">
            <a:spAutoFit/>
          </a:bodyPr>
          <a:lstStyle/>
          <a:p>
            <a:r>
              <a:rPr lang="fr-FR" sz="1400" dirty="0" smtClean="0"/>
              <a:t>A l’automne 2016</a:t>
            </a:r>
            <a:endParaRPr lang="fr-FR" sz="1400" dirty="0"/>
          </a:p>
        </p:txBody>
      </p:sp>
      <p:sp>
        <p:nvSpPr>
          <p:cNvPr id="30" name="ZoneTexte 29"/>
          <p:cNvSpPr txBox="1"/>
          <p:nvPr/>
        </p:nvSpPr>
        <p:spPr>
          <a:xfrm>
            <a:off x="4572000" y="4660502"/>
            <a:ext cx="4253087" cy="738664"/>
          </a:xfrm>
          <a:prstGeom prst="rect">
            <a:avLst/>
          </a:prstGeom>
          <a:noFill/>
        </p:spPr>
        <p:txBody>
          <a:bodyPr wrap="none" rtlCol="0">
            <a:spAutoFit/>
          </a:bodyPr>
          <a:lstStyle/>
          <a:p>
            <a:pPr marL="285750" indent="-285750">
              <a:buFont typeface="Wingdings" panose="05000000000000000000" pitchFamily="2" charset="2"/>
              <a:buChar char="Ø"/>
            </a:pPr>
            <a:r>
              <a:rPr lang="fr-FR" sz="1400" dirty="0" smtClean="0"/>
              <a:t>Utilisé comme formation interne des personnels</a:t>
            </a:r>
          </a:p>
          <a:p>
            <a:pPr marL="285750" indent="-285750">
              <a:buFont typeface="Wingdings" panose="05000000000000000000" pitchFamily="2" charset="2"/>
              <a:buChar char="Ø"/>
            </a:pPr>
            <a:endParaRPr lang="fr-FR" sz="1400" dirty="0"/>
          </a:p>
          <a:p>
            <a:pPr marL="285750" indent="-285750">
              <a:buFont typeface="Wingdings" panose="05000000000000000000" pitchFamily="2" charset="2"/>
              <a:buChar char="Ø"/>
            </a:pPr>
            <a:r>
              <a:rPr lang="fr-FR" sz="1400" dirty="0" smtClean="0"/>
              <a:t>Intégrés dans un DU</a:t>
            </a:r>
            <a:endParaRPr lang="fr-FR" sz="1400" dirty="0"/>
          </a:p>
        </p:txBody>
      </p:sp>
    </p:spTree>
    <p:extLst>
      <p:ext uri="{BB962C8B-B14F-4D97-AF65-F5344CB8AC3E}">
        <p14:creationId xmlns:p14="http://schemas.microsoft.com/office/powerpoint/2010/main" val="380471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085&quot;/&gt;&lt;CPresentation id=&quot;1&quot;&gt;&lt;m_precDefaultNumber/&gt;&lt;m_precDefaultPercent/&gt;&lt;m_precDefaultDate/&gt;&lt;m_precDefaultYear/&gt;&lt;m_precDefaultQuarter&gt;&lt;m_strFormatTime&gt;%5. Q.&lt;/m_strFormatTime&gt;&lt;/m_precDefaultQuarter&gt;&lt;m_precDefaultMonth/&gt;&lt;m_precDefaultWeek/&gt;&lt;m_precDefaultDay&gt;&lt;m_strFormatTime&gt;%d&lt;/m_strFormatTime&gt;&lt;/m_precDefaultDay&gt;&lt;m_mruColor&gt;&lt;m_vecMRU length=&quot;1&quot;&gt;&lt;elem m_fUsage=&quot;1.00000000000000000000E+000&quot;&gt;&lt;m_ppcolschidx val=&quot;0&quot;/&gt;&lt;m_rgb r=&quot;e8&quot; g=&quot;e8&quot; b=&quot;e8&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Vide">
  <a:themeElements>
    <a:clrScheme name="">
      <a:dk1>
        <a:srgbClr val="000000"/>
      </a:dk1>
      <a:lt1>
        <a:srgbClr val="FFFFFF"/>
      </a:lt1>
      <a:dk2>
        <a:srgbClr val="C31200"/>
      </a:dk2>
      <a:lt2>
        <a:srgbClr val="808080"/>
      </a:lt2>
      <a:accent1>
        <a:srgbClr val="00A3B4"/>
      </a:accent1>
      <a:accent2>
        <a:srgbClr val="F1730B"/>
      </a:accent2>
      <a:accent3>
        <a:srgbClr val="FFFFFF"/>
      </a:accent3>
      <a:accent4>
        <a:srgbClr val="000000"/>
      </a:accent4>
      <a:accent5>
        <a:srgbClr val="AACED6"/>
      </a:accent5>
      <a:accent6>
        <a:srgbClr val="DA6809"/>
      </a:accent6>
      <a:hlink>
        <a:srgbClr val="00508F"/>
      </a:hlink>
      <a:folHlink>
        <a:srgbClr val="99CC00"/>
      </a:folHlink>
    </a:clrScheme>
    <a:fontScheme name="2_V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800" b="0" i="0" u="none" strike="noStrike" cap="none" normalizeH="0" baseline="0" smtClean="0">
            <a:ln>
              <a:noFill/>
            </a:ln>
            <a:solidFill>
              <a:schemeClr val="tx1"/>
            </a:solidFill>
            <a:effectLst/>
            <a:latin typeface="Arial" charset="0"/>
          </a:defRPr>
        </a:defPPr>
      </a:lstStyle>
    </a:lnDef>
  </a:objectDefaults>
  <a:extraClrSchemeLst>
    <a:extraClrScheme>
      <a:clrScheme name="2_V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V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V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V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V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V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Vi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V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V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V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V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V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24167</TotalTime>
  <Words>989</Words>
  <Application>Microsoft Office PowerPoint</Application>
  <PresentationFormat>Personnalisé</PresentationFormat>
  <Paragraphs>222</Paragraphs>
  <Slides>17</Slides>
  <Notes>8</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19" baseType="lpstr">
      <vt:lpstr>2_Vide</vt:lpstr>
      <vt:lpstr>think-cell Slide</vt:lpstr>
      <vt:lpstr>Présentation PowerPoint</vt:lpstr>
      <vt:lpstr>Le projet FUN : en mode startup en 2013</vt:lpstr>
      <vt:lpstr>Le projet FUN : en mode startup en 2013</vt:lpstr>
      <vt:lpstr>Mise en place du GIP FUN-MOOC : Calendrier</vt:lpstr>
      <vt:lpstr>Mise en place du GIP FUN-MOOC : Calendrier</vt:lpstr>
      <vt:lpstr>FUN :  bilan chiffré</vt:lpstr>
      <vt:lpstr>FUN : De nombreux domaines d’études</vt:lpstr>
      <vt:lpstr>FUN : des collections</vt:lpstr>
      <vt:lpstr>FUN : des parcours</vt:lpstr>
      <vt:lpstr>FUN : bilan chiffré</vt:lpstr>
      <vt:lpstr>FUN : des partenariats</vt:lpstr>
      <vt:lpstr>GIP : Objectifs stratégiques</vt:lpstr>
      <vt:lpstr>La certification : attente forte des apprenants</vt:lpstr>
      <vt:lpstr>La certification sur FUN</vt:lpstr>
      <vt:lpstr>La certification sur FUN</vt:lpstr>
      <vt:lpstr>Pour conclure</vt:lpstr>
      <vt:lpstr>Présentation PowerPoint</vt:lpstr>
    </vt:vector>
  </TitlesOfParts>
  <Manager>LH</Manager>
  <Company>ANPE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FUN</dc:creator>
  <cp:lastModifiedBy>Catherine Mongenet</cp:lastModifiedBy>
  <cp:revision>1853</cp:revision>
  <cp:lastPrinted>2003-09-26T16:12:26Z</cp:lastPrinted>
  <dcterms:created xsi:type="dcterms:W3CDTF">2003-09-25T12:14:01Z</dcterms:created>
  <dcterms:modified xsi:type="dcterms:W3CDTF">2016-03-18T12:33:09Z</dcterms:modified>
</cp:coreProperties>
</file>